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501" r:id="rId1"/>
  </p:sldMasterIdLst>
  <p:notesMasterIdLst>
    <p:notesMasterId r:id="rId7"/>
  </p:notesMasterIdLst>
  <p:handoutMasterIdLst>
    <p:handoutMasterId r:id="rId8"/>
  </p:handoutMasterIdLst>
  <p:sldIdLst>
    <p:sldId id="256" r:id="rId2"/>
    <p:sldId id="269" r:id="rId3"/>
    <p:sldId id="266" r:id="rId4"/>
    <p:sldId id="263" r:id="rId5"/>
    <p:sldId id="27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DD9ACA-A135-43FA-86E0-F4E57CEAE23D}" v="36" dt="2025-04-14T07:22:16.2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5" autoAdjust="0"/>
    <p:restoredTop sz="96357" autoAdjust="0"/>
  </p:normalViewPr>
  <p:slideViewPr>
    <p:cSldViewPr snapToGrid="0">
      <p:cViewPr varScale="1">
        <p:scale>
          <a:sx n="74" d="100"/>
          <a:sy n="74" d="100"/>
        </p:scale>
        <p:origin x="1176" y="294"/>
      </p:cViewPr>
      <p:guideLst/>
    </p:cSldViewPr>
  </p:slideViewPr>
  <p:outlineViewPr>
    <p:cViewPr>
      <p:scale>
        <a:sx n="33" d="100"/>
        <a:sy n="33" d="100"/>
      </p:scale>
      <p:origin x="0" y="-47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11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 m" userId="358816b590481bd2" providerId="LiveId" clId="{64DD9ACA-A135-43FA-86E0-F4E57CEAE23D}"/>
    <pc:docChg chg="undo custSel addSld delSld modSld">
      <pc:chgData name="s m" userId="358816b590481bd2" providerId="LiveId" clId="{64DD9ACA-A135-43FA-86E0-F4E57CEAE23D}" dt="2025-04-14T07:22:16.255" v="619" actId="1076"/>
      <pc:docMkLst>
        <pc:docMk/>
      </pc:docMkLst>
      <pc:sldChg chg="addSp delSp modSp mod">
        <pc:chgData name="s m" userId="358816b590481bd2" providerId="LiveId" clId="{64DD9ACA-A135-43FA-86E0-F4E57CEAE23D}" dt="2025-04-14T07:06:11.722" v="509" actId="255"/>
        <pc:sldMkLst>
          <pc:docMk/>
          <pc:sldMk cId="1193886898" sldId="256"/>
        </pc:sldMkLst>
        <pc:spChg chg="mod">
          <ac:chgData name="s m" userId="358816b590481bd2" providerId="LiveId" clId="{64DD9ACA-A135-43FA-86E0-F4E57CEAE23D}" dt="2025-04-14T07:05:51.584" v="507" actId="255"/>
          <ac:spMkLst>
            <pc:docMk/>
            <pc:sldMk cId="1193886898" sldId="256"/>
            <ac:spMk id="2" creationId="{92679374-8EAE-4873-9BB6-F6C630302DA2}"/>
          </ac:spMkLst>
        </pc:spChg>
        <pc:spChg chg="mod">
          <ac:chgData name="s m" userId="358816b590481bd2" providerId="LiveId" clId="{64DD9ACA-A135-43FA-86E0-F4E57CEAE23D}" dt="2025-04-14T07:06:11.722" v="509" actId="255"/>
          <ac:spMkLst>
            <pc:docMk/>
            <pc:sldMk cId="1193886898" sldId="256"/>
            <ac:spMk id="3" creationId="{7E42C4E3-AFAF-4630-AF6D-21FB3C29CF71}"/>
          </ac:spMkLst>
        </pc:spChg>
        <pc:spChg chg="del">
          <ac:chgData name="s m" userId="358816b590481bd2" providerId="LiveId" clId="{64DD9ACA-A135-43FA-86E0-F4E57CEAE23D}" dt="2025-04-14T06:41:21.815" v="5" actId="26606"/>
          <ac:spMkLst>
            <pc:docMk/>
            <pc:sldMk cId="1193886898" sldId="256"/>
            <ac:spMk id="1037" creationId="{78C9D07A-5A22-4E55-B18A-47CF07E5080D}"/>
          </ac:spMkLst>
        </pc:spChg>
        <pc:spChg chg="del">
          <ac:chgData name="s m" userId="358816b590481bd2" providerId="LiveId" clId="{64DD9ACA-A135-43FA-86E0-F4E57CEAE23D}" dt="2025-04-14T06:41:21.815" v="5" actId="26606"/>
          <ac:spMkLst>
            <pc:docMk/>
            <pc:sldMk cId="1193886898" sldId="256"/>
            <ac:spMk id="1039" creationId="{3D71E629-0739-4A59-972B-A9E9A4500E31}"/>
          </ac:spMkLst>
        </pc:spChg>
        <pc:spChg chg="del">
          <ac:chgData name="s m" userId="358816b590481bd2" providerId="LiveId" clId="{64DD9ACA-A135-43FA-86E0-F4E57CEAE23D}" dt="2025-04-14T06:41:21.815" v="5" actId="26606"/>
          <ac:spMkLst>
            <pc:docMk/>
            <pc:sldMk cId="1193886898" sldId="256"/>
            <ac:spMk id="1041" creationId="{DFE6DBF9-94F5-4877-B532-D859966E9798}"/>
          </ac:spMkLst>
        </pc:spChg>
        <pc:spChg chg="del">
          <ac:chgData name="s m" userId="358816b590481bd2" providerId="LiveId" clId="{64DD9ACA-A135-43FA-86E0-F4E57CEAE23D}" dt="2025-04-14T06:41:21.815" v="5" actId="26606"/>
          <ac:spMkLst>
            <pc:docMk/>
            <pc:sldMk cId="1193886898" sldId="256"/>
            <ac:spMk id="1045" creationId="{7A9A3980-304B-4116-B0FB-155B054B0DC8}"/>
          </ac:spMkLst>
        </pc:spChg>
        <pc:spChg chg="del">
          <ac:chgData name="s m" userId="358816b590481bd2" providerId="LiveId" clId="{64DD9ACA-A135-43FA-86E0-F4E57CEAE23D}" dt="2025-04-14T06:41:21.815" v="5" actId="26606"/>
          <ac:spMkLst>
            <pc:docMk/>
            <pc:sldMk cId="1193886898" sldId="256"/>
            <ac:spMk id="1049" creationId="{D146040E-7E20-4B05-9660-47E254E1A4A8}"/>
          </ac:spMkLst>
        </pc:spChg>
        <pc:spChg chg="add">
          <ac:chgData name="s m" userId="358816b590481bd2" providerId="LiveId" clId="{64DD9ACA-A135-43FA-86E0-F4E57CEAE23D}" dt="2025-04-14T06:41:21.815" v="5" actId="26606"/>
          <ac:spMkLst>
            <pc:docMk/>
            <pc:sldMk cId="1193886898" sldId="256"/>
            <ac:spMk id="1060" creationId="{78C9D07A-5A22-4E55-B18A-47CF07E5080D}"/>
          </ac:spMkLst>
        </pc:spChg>
        <pc:spChg chg="add">
          <ac:chgData name="s m" userId="358816b590481bd2" providerId="LiveId" clId="{64DD9ACA-A135-43FA-86E0-F4E57CEAE23D}" dt="2025-04-14T06:41:21.815" v="5" actId="26606"/>
          <ac:spMkLst>
            <pc:docMk/>
            <pc:sldMk cId="1193886898" sldId="256"/>
            <ac:spMk id="1062" creationId="{3D71E629-0739-4A59-972B-A9E9A4500E31}"/>
          </ac:spMkLst>
        </pc:spChg>
        <pc:spChg chg="add">
          <ac:chgData name="s m" userId="358816b590481bd2" providerId="LiveId" clId="{64DD9ACA-A135-43FA-86E0-F4E57CEAE23D}" dt="2025-04-14T06:41:21.815" v="5" actId="26606"/>
          <ac:spMkLst>
            <pc:docMk/>
            <pc:sldMk cId="1193886898" sldId="256"/>
            <ac:spMk id="1064" creationId="{DFE6DBF9-94F5-4877-B532-D859966E9798}"/>
          </ac:spMkLst>
        </pc:spChg>
        <pc:spChg chg="add">
          <ac:chgData name="s m" userId="358816b590481bd2" providerId="LiveId" clId="{64DD9ACA-A135-43FA-86E0-F4E57CEAE23D}" dt="2025-04-14T06:41:21.815" v="5" actId="26606"/>
          <ac:spMkLst>
            <pc:docMk/>
            <pc:sldMk cId="1193886898" sldId="256"/>
            <ac:spMk id="1068" creationId="{7A9A3980-304B-4116-B0FB-155B054B0DC8}"/>
          </ac:spMkLst>
        </pc:spChg>
        <pc:spChg chg="add">
          <ac:chgData name="s m" userId="358816b590481bd2" providerId="LiveId" clId="{64DD9ACA-A135-43FA-86E0-F4E57CEAE23D}" dt="2025-04-14T06:41:21.815" v="5" actId="26606"/>
          <ac:spMkLst>
            <pc:docMk/>
            <pc:sldMk cId="1193886898" sldId="256"/>
            <ac:spMk id="1072" creationId="{D146040E-7E20-4B05-9660-47E254E1A4A8}"/>
          </ac:spMkLst>
        </pc:spChg>
        <pc:picChg chg="add mod">
          <ac:chgData name="s m" userId="358816b590481bd2" providerId="LiveId" clId="{64DD9ACA-A135-43FA-86E0-F4E57CEAE23D}" dt="2025-04-14T06:41:54.636" v="7" actId="962"/>
          <ac:picMkLst>
            <pc:docMk/>
            <pc:sldMk cId="1193886898" sldId="256"/>
            <ac:picMk id="4" creationId="{C70D8339-4E8A-B141-DBA6-6A79D08B4DB4}"/>
          </ac:picMkLst>
        </pc:picChg>
        <pc:picChg chg="del mod">
          <ac:chgData name="s m" userId="358816b590481bd2" providerId="LiveId" clId="{64DD9ACA-A135-43FA-86E0-F4E57CEAE23D}" dt="2025-04-14T06:40:44.285" v="3" actId="478"/>
          <ac:picMkLst>
            <pc:docMk/>
            <pc:sldMk cId="1193886898" sldId="256"/>
            <ac:picMk id="1026" creationId="{77832655-0265-A7CC-A929-6155F7EC671F}"/>
          </ac:picMkLst>
        </pc:picChg>
      </pc:sldChg>
      <pc:sldChg chg="del">
        <pc:chgData name="s m" userId="358816b590481bd2" providerId="LiveId" clId="{64DD9ACA-A135-43FA-86E0-F4E57CEAE23D}" dt="2025-04-14T06:57:28.548" v="463" actId="2696"/>
        <pc:sldMkLst>
          <pc:docMk/>
          <pc:sldMk cId="2394598200" sldId="257"/>
        </pc:sldMkLst>
      </pc:sldChg>
      <pc:sldChg chg="del">
        <pc:chgData name="s m" userId="358816b590481bd2" providerId="LiveId" clId="{64DD9ACA-A135-43FA-86E0-F4E57CEAE23D}" dt="2025-04-14T06:57:23.673" v="462" actId="2696"/>
        <pc:sldMkLst>
          <pc:docMk/>
          <pc:sldMk cId="2977379270" sldId="260"/>
        </pc:sldMkLst>
      </pc:sldChg>
      <pc:sldChg chg="addSp delSp modSp mod setBg">
        <pc:chgData name="s m" userId="358816b590481bd2" providerId="LiveId" clId="{64DD9ACA-A135-43FA-86E0-F4E57CEAE23D}" dt="2025-04-14T07:18:26.972" v="582" actId="14100"/>
        <pc:sldMkLst>
          <pc:docMk/>
          <pc:sldMk cId="298975433" sldId="263"/>
        </pc:sldMkLst>
        <pc:spChg chg="mod">
          <ac:chgData name="s m" userId="358816b590481bd2" providerId="LiveId" clId="{64DD9ACA-A135-43FA-86E0-F4E57CEAE23D}" dt="2025-04-14T07:18:09.018" v="581" actId="122"/>
          <ac:spMkLst>
            <pc:docMk/>
            <pc:sldMk cId="298975433" sldId="263"/>
            <ac:spMk id="2" creationId="{58A97F4D-F280-472F-9307-25B3E6BD88B5}"/>
          </ac:spMkLst>
        </pc:spChg>
        <pc:spChg chg="del mod">
          <ac:chgData name="s m" userId="358816b590481bd2" providerId="LiveId" clId="{64DD9ACA-A135-43FA-86E0-F4E57CEAE23D}" dt="2025-04-14T06:56:12.749" v="456" actId="478"/>
          <ac:spMkLst>
            <pc:docMk/>
            <pc:sldMk cId="298975433" sldId="263"/>
            <ac:spMk id="3" creationId="{EB761CE6-695A-0941-954E-A6BD7E16386F}"/>
          </ac:spMkLst>
        </pc:spChg>
        <pc:spChg chg="del">
          <ac:chgData name="s m" userId="358816b590481bd2" providerId="LiveId" clId="{64DD9ACA-A135-43FA-86E0-F4E57CEAE23D}" dt="2025-04-14T06:55:41.879" v="452" actId="478"/>
          <ac:spMkLst>
            <pc:docMk/>
            <pc:sldMk cId="298975433" sldId="263"/>
            <ac:spMk id="4" creationId="{C1891695-E7DA-48AF-9EEB-86DA1F9BF74F}"/>
          </ac:spMkLst>
        </pc:spChg>
        <pc:spChg chg="add del mod">
          <ac:chgData name="s m" userId="358816b590481bd2" providerId="LiveId" clId="{64DD9ACA-A135-43FA-86E0-F4E57CEAE23D}" dt="2025-04-14T06:55:45.329" v="453" actId="478"/>
          <ac:spMkLst>
            <pc:docMk/>
            <pc:sldMk cId="298975433" sldId="263"/>
            <ac:spMk id="7" creationId="{C5E8C715-7152-67B0-5C91-FFA91CAFD59D}"/>
          </ac:spMkLst>
        </pc:spChg>
        <pc:spChg chg="add mod">
          <ac:chgData name="s m" userId="358816b590481bd2" providerId="LiveId" clId="{64DD9ACA-A135-43FA-86E0-F4E57CEAE23D}" dt="2025-04-14T07:17:22.725" v="575" actId="26606"/>
          <ac:spMkLst>
            <pc:docMk/>
            <pc:sldMk cId="298975433" sldId="263"/>
            <ac:spMk id="9" creationId="{11944D70-029D-1F6C-C332-351D30CA7547}"/>
          </ac:spMkLst>
        </pc:spChg>
        <pc:spChg chg="add del">
          <ac:chgData name="s m" userId="358816b590481bd2" providerId="LiveId" clId="{64DD9ACA-A135-43FA-86E0-F4E57CEAE23D}" dt="2025-04-14T07:17:01.141" v="573" actId="26606"/>
          <ac:spMkLst>
            <pc:docMk/>
            <pc:sldMk cId="298975433" sldId="263"/>
            <ac:spMk id="3085" creationId="{C6DB8A24-0DF2-4AB3-9191-C02AB6937C1F}"/>
          </ac:spMkLst>
        </pc:spChg>
        <pc:spChg chg="add del">
          <ac:chgData name="s m" userId="358816b590481bd2" providerId="LiveId" clId="{64DD9ACA-A135-43FA-86E0-F4E57CEAE23D}" dt="2025-04-14T07:17:01.141" v="573" actId="26606"/>
          <ac:spMkLst>
            <pc:docMk/>
            <pc:sldMk cId="298975433" sldId="263"/>
            <ac:spMk id="3087" creationId="{6924F406-F250-4FCF-A28E-52F364A5AA1D}"/>
          </ac:spMkLst>
        </pc:spChg>
        <pc:spChg chg="add del">
          <ac:chgData name="s m" userId="358816b590481bd2" providerId="LiveId" clId="{64DD9ACA-A135-43FA-86E0-F4E57CEAE23D}" dt="2025-04-14T07:17:01.141" v="573" actId="26606"/>
          <ac:spMkLst>
            <pc:docMk/>
            <pc:sldMk cId="298975433" sldId="263"/>
            <ac:spMk id="3093" creationId="{78A4CDE5-C7BC-41E1-8A4A-79E024CC09F3}"/>
          </ac:spMkLst>
        </pc:spChg>
        <pc:spChg chg="add del">
          <ac:chgData name="s m" userId="358816b590481bd2" providerId="LiveId" clId="{64DD9ACA-A135-43FA-86E0-F4E57CEAE23D}" dt="2025-04-14T07:17:22.725" v="575" actId="26606"/>
          <ac:spMkLst>
            <pc:docMk/>
            <pc:sldMk cId="298975433" sldId="263"/>
            <ac:spMk id="3101" creationId="{6478287C-E119-4E9C-95B0-518478BD9D07}"/>
          </ac:spMkLst>
        </pc:spChg>
        <pc:spChg chg="add del">
          <ac:chgData name="s m" userId="358816b590481bd2" providerId="LiveId" clId="{64DD9ACA-A135-43FA-86E0-F4E57CEAE23D}" dt="2025-04-14T07:17:22.725" v="575" actId="26606"/>
          <ac:spMkLst>
            <pc:docMk/>
            <pc:sldMk cId="298975433" sldId="263"/>
            <ac:spMk id="3102" creationId="{EA4A294F-6D36-425B-8632-27FD6A284D09}"/>
          </ac:spMkLst>
        </pc:spChg>
        <pc:spChg chg="add del">
          <ac:chgData name="s m" userId="358816b590481bd2" providerId="LiveId" clId="{64DD9ACA-A135-43FA-86E0-F4E57CEAE23D}" dt="2025-04-14T07:17:22.725" v="575" actId="26606"/>
          <ac:spMkLst>
            <pc:docMk/>
            <pc:sldMk cId="298975433" sldId="263"/>
            <ac:spMk id="3103" creationId="{3FECAD23-900F-4F1B-A441-6A68749F88D4}"/>
          </ac:spMkLst>
        </pc:spChg>
        <pc:spChg chg="add del">
          <ac:chgData name="s m" userId="358816b590481bd2" providerId="LiveId" clId="{64DD9ACA-A135-43FA-86E0-F4E57CEAE23D}" dt="2025-04-14T07:17:22.725" v="575" actId="26606"/>
          <ac:spMkLst>
            <pc:docMk/>
            <pc:sldMk cId="298975433" sldId="263"/>
            <ac:spMk id="3104" creationId="{8A233090-6C39-4F59-8A0F-86F011A7EEEB}"/>
          </ac:spMkLst>
        </pc:spChg>
        <pc:spChg chg="add del">
          <ac:chgData name="s m" userId="358816b590481bd2" providerId="LiveId" clId="{64DD9ACA-A135-43FA-86E0-F4E57CEAE23D}" dt="2025-04-14T07:17:22.725" v="575" actId="26606"/>
          <ac:spMkLst>
            <pc:docMk/>
            <pc:sldMk cId="298975433" sldId="263"/>
            <ac:spMk id="3105" creationId="{484DCAA0-4BF1-4FB9-97BA-D6BA630419A0}"/>
          </ac:spMkLst>
        </pc:spChg>
        <pc:graphicFrameChg chg="del">
          <ac:chgData name="s m" userId="358816b590481bd2" providerId="LiveId" clId="{64DD9ACA-A135-43FA-86E0-F4E57CEAE23D}" dt="2025-04-14T06:55:47.647" v="454" actId="478"/>
          <ac:graphicFrameMkLst>
            <pc:docMk/>
            <pc:sldMk cId="298975433" sldId="263"/>
            <ac:graphicFrameMk id="5" creationId="{49A92778-1E2C-48F2-99CD-26EF59E3C6C0}"/>
          </ac:graphicFrameMkLst>
        </pc:graphicFrameChg>
        <pc:picChg chg="add mod ord">
          <ac:chgData name="s m" userId="358816b590481bd2" providerId="LiveId" clId="{64DD9ACA-A135-43FA-86E0-F4E57CEAE23D}" dt="2025-04-14T07:18:26.972" v="582" actId="14100"/>
          <ac:picMkLst>
            <pc:docMk/>
            <pc:sldMk cId="298975433" sldId="263"/>
            <ac:picMk id="3074" creationId="{EAA449CA-394F-778A-CADC-57E9ACB8FAE9}"/>
          </ac:picMkLst>
        </pc:picChg>
        <pc:picChg chg="add del">
          <ac:chgData name="s m" userId="358816b590481bd2" providerId="LiveId" clId="{64DD9ACA-A135-43FA-86E0-F4E57CEAE23D}" dt="2025-04-14T07:17:01.141" v="573" actId="26606"/>
          <ac:picMkLst>
            <pc:docMk/>
            <pc:sldMk cId="298975433" sldId="263"/>
            <ac:picMk id="3079" creationId="{01CFC1BB-C5B3-4479-9752-C53221627F91}"/>
          </ac:picMkLst>
        </pc:picChg>
        <pc:picChg chg="add del">
          <ac:chgData name="s m" userId="358816b590481bd2" providerId="LiveId" clId="{64DD9ACA-A135-43FA-86E0-F4E57CEAE23D}" dt="2025-04-14T07:17:01.141" v="573" actId="26606"/>
          <ac:picMkLst>
            <pc:docMk/>
            <pc:sldMk cId="298975433" sldId="263"/>
            <ac:picMk id="3081" creationId="{C56FCE19-3103-4473-A92E-E38D00FCD006}"/>
          </ac:picMkLst>
        </pc:picChg>
        <pc:picChg chg="add del">
          <ac:chgData name="s m" userId="358816b590481bd2" providerId="LiveId" clId="{64DD9ACA-A135-43FA-86E0-F4E57CEAE23D}" dt="2025-04-14T07:17:01.141" v="573" actId="26606"/>
          <ac:picMkLst>
            <pc:docMk/>
            <pc:sldMk cId="298975433" sldId="263"/>
            <ac:picMk id="3083" creationId="{E909C556-FC01-4870-ABC0-8D5C17BD0F3D}"/>
          </ac:picMkLst>
        </pc:picChg>
        <pc:picChg chg="add">
          <ac:chgData name="s m" userId="358816b590481bd2" providerId="LiveId" clId="{64DD9ACA-A135-43FA-86E0-F4E57CEAE23D}" dt="2025-04-14T07:17:01.180" v="574" actId="26606"/>
          <ac:picMkLst>
            <pc:docMk/>
            <pc:sldMk cId="298975433" sldId="263"/>
            <ac:picMk id="3091" creationId="{57943801-CAEC-4F98-9332-2A4D9128463E}"/>
          </ac:picMkLst>
        </pc:picChg>
        <pc:picChg chg="add del">
          <ac:chgData name="s m" userId="358816b590481bd2" providerId="LiveId" clId="{64DD9ACA-A135-43FA-86E0-F4E57CEAE23D}" dt="2025-04-14T07:17:01.141" v="573" actId="26606"/>
          <ac:picMkLst>
            <pc:docMk/>
            <pc:sldMk cId="298975433" sldId="263"/>
            <ac:picMk id="3095" creationId="{025C7952-5703-489E-8DBD-F2EFAC8EEB05}"/>
          </ac:picMkLst>
        </pc:picChg>
        <pc:picChg chg="del">
          <ac:chgData name="s m" userId="358816b590481bd2" providerId="LiveId" clId="{64DD9ACA-A135-43FA-86E0-F4E57CEAE23D}" dt="2025-04-14T07:17:22.725" v="575" actId="26606"/>
          <ac:picMkLst>
            <pc:docMk/>
            <pc:sldMk cId="298975433" sldId="263"/>
            <ac:picMk id="3097" creationId="{9BC2FEA5-B399-458A-8393-E06CE40DB89C}"/>
          </ac:picMkLst>
        </pc:picChg>
        <pc:picChg chg="add del">
          <ac:chgData name="s m" userId="358816b590481bd2" providerId="LiveId" clId="{64DD9ACA-A135-43FA-86E0-F4E57CEAE23D}" dt="2025-04-14T07:17:22.725" v="575" actId="26606"/>
          <ac:picMkLst>
            <pc:docMk/>
            <pc:sldMk cId="298975433" sldId="263"/>
            <ac:picMk id="3099" creationId="{224C28B3-E902-49D1-98A0-582D277A0E00}"/>
          </ac:picMkLst>
        </pc:picChg>
        <pc:picChg chg="add del">
          <ac:chgData name="s m" userId="358816b590481bd2" providerId="LiveId" clId="{64DD9ACA-A135-43FA-86E0-F4E57CEAE23D}" dt="2025-04-14T07:17:22.725" v="575" actId="26606"/>
          <ac:picMkLst>
            <pc:docMk/>
            <pc:sldMk cId="298975433" sldId="263"/>
            <ac:picMk id="3100" creationId="{F3A6C14C-E755-4A02-821B-6EA2D4C9F20D}"/>
          </ac:picMkLst>
        </pc:picChg>
      </pc:sldChg>
      <pc:sldChg chg="addSp delSp modSp mod">
        <pc:chgData name="s m" userId="358816b590481bd2" providerId="LiveId" clId="{64DD9ACA-A135-43FA-86E0-F4E57CEAE23D}" dt="2025-04-14T07:14:33.625" v="570" actId="20577"/>
        <pc:sldMkLst>
          <pc:docMk/>
          <pc:sldMk cId="3749118570" sldId="266"/>
        </pc:sldMkLst>
        <pc:spChg chg="mod">
          <ac:chgData name="s m" userId="358816b590481bd2" providerId="LiveId" clId="{64DD9ACA-A135-43FA-86E0-F4E57CEAE23D}" dt="2025-04-14T07:09:54.311" v="529" actId="255"/>
          <ac:spMkLst>
            <pc:docMk/>
            <pc:sldMk cId="3749118570" sldId="266"/>
            <ac:spMk id="2" creationId="{31F35BFF-A889-4B62-BCD4-168715A631DF}"/>
          </ac:spMkLst>
        </pc:spChg>
        <pc:spChg chg="del mod">
          <ac:chgData name="s m" userId="358816b590481bd2" providerId="LiveId" clId="{64DD9ACA-A135-43FA-86E0-F4E57CEAE23D}" dt="2025-04-14T06:45:36.266" v="215" actId="478"/>
          <ac:spMkLst>
            <pc:docMk/>
            <pc:sldMk cId="3749118570" sldId="266"/>
            <ac:spMk id="3" creationId="{FC9047CD-1956-7146-971D-D05A280ACB28}"/>
          </ac:spMkLst>
        </pc:spChg>
        <pc:spChg chg="add del mod">
          <ac:chgData name="s m" userId="358816b590481bd2" providerId="LiveId" clId="{64DD9ACA-A135-43FA-86E0-F4E57CEAE23D}" dt="2025-04-14T06:46:40.746" v="298" actId="478"/>
          <ac:spMkLst>
            <pc:docMk/>
            <pc:sldMk cId="3749118570" sldId="266"/>
            <ac:spMk id="5" creationId="{D8507646-B870-2FBE-809B-4566A58FDEB1}"/>
          </ac:spMkLst>
        </pc:spChg>
        <pc:spChg chg="add del mod">
          <ac:chgData name="s m" userId="358816b590481bd2" providerId="LiveId" clId="{64DD9ACA-A135-43FA-86E0-F4E57CEAE23D}" dt="2025-04-14T06:46:50.693" v="301" actId="478"/>
          <ac:spMkLst>
            <pc:docMk/>
            <pc:sldMk cId="3749118570" sldId="266"/>
            <ac:spMk id="7" creationId="{43691F55-EE58-969D-9B90-E4EE5FABD414}"/>
          </ac:spMkLst>
        </pc:spChg>
        <pc:spChg chg="add del mod">
          <ac:chgData name="s m" userId="358816b590481bd2" providerId="LiveId" clId="{64DD9ACA-A135-43FA-86E0-F4E57CEAE23D}" dt="2025-04-14T06:46:57.239" v="303" actId="478"/>
          <ac:spMkLst>
            <pc:docMk/>
            <pc:sldMk cId="3749118570" sldId="266"/>
            <ac:spMk id="9" creationId="{DB5552BB-553F-FD40-17FB-10F09E7052F2}"/>
          </ac:spMkLst>
        </pc:spChg>
        <pc:spChg chg="add del mod">
          <ac:chgData name="s m" userId="358816b590481bd2" providerId="LiveId" clId="{64DD9ACA-A135-43FA-86E0-F4E57CEAE23D}" dt="2025-04-14T06:47:18.360" v="307" actId="478"/>
          <ac:spMkLst>
            <pc:docMk/>
            <pc:sldMk cId="3749118570" sldId="266"/>
            <ac:spMk id="11" creationId="{D5D18A19-8ED3-64CD-38BC-0066A0664701}"/>
          </ac:spMkLst>
        </pc:spChg>
        <pc:spChg chg="add del mod">
          <ac:chgData name="s m" userId="358816b590481bd2" providerId="LiveId" clId="{64DD9ACA-A135-43FA-86E0-F4E57CEAE23D}" dt="2025-04-14T06:47:14.121" v="306" actId="478"/>
          <ac:spMkLst>
            <pc:docMk/>
            <pc:sldMk cId="3749118570" sldId="266"/>
            <ac:spMk id="13" creationId="{FE9C5A5B-1D8F-0B22-4B02-4BBEBAC3A1CC}"/>
          </ac:spMkLst>
        </pc:spChg>
        <pc:spChg chg="add mod">
          <ac:chgData name="s m" userId="358816b590481bd2" providerId="LiveId" clId="{64DD9ACA-A135-43FA-86E0-F4E57CEAE23D}" dt="2025-04-14T07:14:33.625" v="570" actId="20577"/>
          <ac:spMkLst>
            <pc:docMk/>
            <pc:sldMk cId="3749118570" sldId="266"/>
            <ac:spMk id="15" creationId="{A63D05DD-ED83-6EFA-58A8-207B37CDAF6D}"/>
          </ac:spMkLst>
        </pc:spChg>
        <pc:spChg chg="mod">
          <ac:chgData name="s m" userId="358816b590481bd2" providerId="LiveId" clId="{64DD9ACA-A135-43FA-86E0-F4E57CEAE23D}" dt="2025-04-14T07:10:15.831" v="531" actId="255"/>
          <ac:spMkLst>
            <pc:docMk/>
            <pc:sldMk cId="3749118570" sldId="266"/>
            <ac:spMk id="16" creationId="{A761FA4B-43B9-4C0B-BD10-1127709C9786}"/>
          </ac:spMkLst>
        </pc:spChg>
        <pc:spChg chg="del">
          <ac:chgData name="s m" userId="358816b590481bd2" providerId="LiveId" clId="{64DD9ACA-A135-43FA-86E0-F4E57CEAE23D}" dt="2025-04-14T06:46:29.821" v="297" actId="478"/>
          <ac:spMkLst>
            <pc:docMk/>
            <pc:sldMk cId="3749118570" sldId="266"/>
            <ac:spMk id="19" creationId="{C8822230-E7F6-4AEC-86F1-6874B8C03BA4}"/>
          </ac:spMkLst>
        </pc:spChg>
        <pc:spChg chg="del">
          <ac:chgData name="s m" userId="358816b590481bd2" providerId="LiveId" clId="{64DD9ACA-A135-43FA-86E0-F4E57CEAE23D}" dt="2025-04-14T06:47:12.240" v="305" actId="478"/>
          <ac:spMkLst>
            <pc:docMk/>
            <pc:sldMk cId="3749118570" sldId="266"/>
            <ac:spMk id="20" creationId="{72DB73E6-C510-4010-99CD-13C274B57E5B}"/>
          </ac:spMkLst>
        </pc:spChg>
        <pc:spChg chg="del">
          <ac:chgData name="s m" userId="358816b590481bd2" providerId="LiveId" clId="{64DD9ACA-A135-43FA-86E0-F4E57CEAE23D}" dt="2025-04-14T06:46:47.632" v="300" actId="478"/>
          <ac:spMkLst>
            <pc:docMk/>
            <pc:sldMk cId="3749118570" sldId="266"/>
            <ac:spMk id="21" creationId="{F544916F-9E82-4943-9F03-05F7811ACC2E}"/>
          </ac:spMkLst>
        </pc:spChg>
        <pc:spChg chg="del mod">
          <ac:chgData name="s m" userId="358816b590481bd2" providerId="LiveId" clId="{64DD9ACA-A135-43FA-86E0-F4E57CEAE23D}" dt="2025-04-14T06:46:44.188" v="299" actId="478"/>
          <ac:spMkLst>
            <pc:docMk/>
            <pc:sldMk cId="3749118570" sldId="266"/>
            <ac:spMk id="22" creationId="{ADB68C1C-48A6-4CB6-AEB1-1B5B9EB9AA30}"/>
          </ac:spMkLst>
        </pc:spChg>
        <pc:spChg chg="del">
          <ac:chgData name="s m" userId="358816b590481bd2" providerId="LiveId" clId="{64DD9ACA-A135-43FA-86E0-F4E57CEAE23D}" dt="2025-04-14T06:47:01.472" v="304" actId="478"/>
          <ac:spMkLst>
            <pc:docMk/>
            <pc:sldMk cId="3749118570" sldId="266"/>
            <ac:spMk id="23" creationId="{3C345EEF-8EE2-4AFF-A515-F49E6FA7CAD4}"/>
          </ac:spMkLst>
        </pc:spChg>
        <pc:spChg chg="del">
          <ac:chgData name="s m" userId="358816b590481bd2" providerId="LiveId" clId="{64DD9ACA-A135-43FA-86E0-F4E57CEAE23D}" dt="2025-04-14T06:46:52.819" v="302" actId="478"/>
          <ac:spMkLst>
            <pc:docMk/>
            <pc:sldMk cId="3749118570" sldId="266"/>
            <ac:spMk id="24" creationId="{C3C9C68B-77C0-41C6-AE3E-6C1B595CDE75}"/>
          </ac:spMkLst>
        </pc:spChg>
      </pc:sldChg>
      <pc:sldChg chg="del">
        <pc:chgData name="s m" userId="358816b590481bd2" providerId="LiveId" clId="{64DD9ACA-A135-43FA-86E0-F4E57CEAE23D}" dt="2025-04-14T06:57:09.252" v="460" actId="2696"/>
        <pc:sldMkLst>
          <pc:docMk/>
          <pc:sldMk cId="3289796151" sldId="267"/>
        </pc:sldMkLst>
      </pc:sldChg>
      <pc:sldChg chg="del">
        <pc:chgData name="s m" userId="358816b590481bd2" providerId="LiveId" clId="{64DD9ACA-A135-43FA-86E0-F4E57CEAE23D}" dt="2025-04-14T06:57:16.789" v="461" actId="2696"/>
        <pc:sldMkLst>
          <pc:docMk/>
          <pc:sldMk cId="4149113901" sldId="268"/>
        </pc:sldMkLst>
      </pc:sldChg>
      <pc:sldChg chg="addSp delSp modSp mod">
        <pc:chgData name="s m" userId="358816b590481bd2" providerId="LiveId" clId="{64DD9ACA-A135-43FA-86E0-F4E57CEAE23D}" dt="2025-04-14T07:09:15.967" v="526" actId="14100"/>
        <pc:sldMkLst>
          <pc:docMk/>
          <pc:sldMk cId="1707474726" sldId="269"/>
        </pc:sldMkLst>
        <pc:spChg chg="mod">
          <ac:chgData name="s m" userId="358816b590481bd2" providerId="LiveId" clId="{64DD9ACA-A135-43FA-86E0-F4E57CEAE23D}" dt="2025-04-14T07:06:31.585" v="511" actId="255"/>
          <ac:spMkLst>
            <pc:docMk/>
            <pc:sldMk cId="1707474726" sldId="269"/>
            <ac:spMk id="2" creationId="{B9D1F34B-93F5-46C0-9BEC-B1A8D55008B4}"/>
          </ac:spMkLst>
        </pc:spChg>
        <pc:spChg chg="mod">
          <ac:chgData name="s m" userId="358816b590481bd2" providerId="LiveId" clId="{64DD9ACA-A135-43FA-86E0-F4E57CEAE23D}" dt="2025-04-14T07:06:53.323" v="513" actId="255"/>
          <ac:spMkLst>
            <pc:docMk/>
            <pc:sldMk cId="1707474726" sldId="269"/>
            <ac:spMk id="3" creationId="{381FDC16-3D69-48AD-B08B-ED28A10640C1}"/>
          </ac:spMkLst>
        </pc:spChg>
        <pc:spChg chg="mod">
          <ac:chgData name="s m" userId="358816b590481bd2" providerId="LiveId" clId="{64DD9ACA-A135-43FA-86E0-F4E57CEAE23D}" dt="2025-04-14T07:09:15.967" v="526" actId="14100"/>
          <ac:spMkLst>
            <pc:docMk/>
            <pc:sldMk cId="1707474726" sldId="269"/>
            <ac:spMk id="4" creationId="{E83DB0A1-C484-4D49-BAC3-ABEE82074C4C}"/>
          </ac:spMkLst>
        </pc:spChg>
        <pc:spChg chg="mod">
          <ac:chgData name="s m" userId="358816b590481bd2" providerId="LiveId" clId="{64DD9ACA-A135-43FA-86E0-F4E57CEAE23D}" dt="2025-04-14T07:08:49.658" v="524" actId="14100"/>
          <ac:spMkLst>
            <pc:docMk/>
            <pc:sldMk cId="1707474726" sldId="269"/>
            <ac:spMk id="5" creationId="{898F5FE2-B28A-4CCD-9910-126A9581F28F}"/>
          </ac:spMkLst>
        </pc:spChg>
        <pc:spChg chg="mod">
          <ac:chgData name="s m" userId="358816b590481bd2" providerId="LiveId" clId="{64DD9ACA-A135-43FA-86E0-F4E57CEAE23D}" dt="2025-04-14T07:08:44.643" v="523" actId="14100"/>
          <ac:spMkLst>
            <pc:docMk/>
            <pc:sldMk cId="1707474726" sldId="269"/>
            <ac:spMk id="6" creationId="{AC4A7A4E-C192-4A89-A661-72D76FF2F230}"/>
          </ac:spMkLst>
        </pc:spChg>
        <pc:spChg chg="del mod">
          <ac:chgData name="s m" userId="358816b590481bd2" providerId="LiveId" clId="{64DD9ACA-A135-43FA-86E0-F4E57CEAE23D}" dt="2025-04-14T06:42:42.703" v="9" actId="478"/>
          <ac:spMkLst>
            <pc:docMk/>
            <pc:sldMk cId="1707474726" sldId="269"/>
            <ac:spMk id="7" creationId="{C7C944DD-F200-6B48-8A79-099A08992A35}"/>
          </ac:spMkLst>
        </pc:spChg>
        <pc:spChg chg="add del mod">
          <ac:chgData name="s m" userId="358816b590481bd2" providerId="LiveId" clId="{64DD9ACA-A135-43FA-86E0-F4E57CEAE23D}" dt="2025-04-14T06:48:57.086" v="308"/>
          <ac:spMkLst>
            <pc:docMk/>
            <pc:sldMk cId="1707474726" sldId="269"/>
            <ac:spMk id="9" creationId="{14C92EC2-8CBD-7C75-242D-97A5E9E3F587}"/>
          </ac:spMkLst>
        </pc:spChg>
        <pc:spChg chg="add del mod">
          <ac:chgData name="s m" userId="358816b590481bd2" providerId="LiveId" clId="{64DD9ACA-A135-43FA-86E0-F4E57CEAE23D}" dt="2025-04-14T06:50:23.775" v="309"/>
          <ac:spMkLst>
            <pc:docMk/>
            <pc:sldMk cId="1707474726" sldId="269"/>
            <ac:spMk id="11" creationId="{1C07DE1A-BB8D-072D-BC15-B59E8382AC82}"/>
          </ac:spMkLst>
        </pc:spChg>
        <pc:spChg chg="add del mod">
          <ac:chgData name="s m" userId="358816b590481bd2" providerId="LiveId" clId="{64DD9ACA-A135-43FA-86E0-F4E57CEAE23D}" dt="2025-04-14T06:51:12.281" v="310"/>
          <ac:spMkLst>
            <pc:docMk/>
            <pc:sldMk cId="1707474726" sldId="269"/>
            <ac:spMk id="13" creationId="{9AE2355C-3CE0-8E00-BA0E-DD620442034E}"/>
          </ac:spMkLst>
        </pc:spChg>
        <pc:picChg chg="del">
          <ac:chgData name="s m" userId="358816b590481bd2" providerId="LiveId" clId="{64DD9ACA-A135-43FA-86E0-F4E57CEAE23D}" dt="2025-04-14T06:42:46.433" v="10" actId="478"/>
          <ac:picMkLst>
            <pc:docMk/>
            <pc:sldMk cId="1707474726" sldId="269"/>
            <ac:picMk id="17" creationId="{AE7453D0-D40E-4463-83A5-ADE525B32ADC}"/>
          </ac:picMkLst>
        </pc:picChg>
        <pc:picChg chg="del">
          <ac:chgData name="s m" userId="358816b590481bd2" providerId="LiveId" clId="{64DD9ACA-A135-43FA-86E0-F4E57CEAE23D}" dt="2025-04-14T06:42:48.526" v="11" actId="478"/>
          <ac:picMkLst>
            <pc:docMk/>
            <pc:sldMk cId="1707474726" sldId="269"/>
            <ac:picMk id="19" creationId="{4B9CA223-D3A1-4970-848A-26CEBD622878}"/>
          </ac:picMkLst>
        </pc:picChg>
        <pc:picChg chg="del">
          <ac:chgData name="s m" userId="358816b590481bd2" providerId="LiveId" clId="{64DD9ACA-A135-43FA-86E0-F4E57CEAE23D}" dt="2025-04-14T06:42:50.570" v="12" actId="478"/>
          <ac:picMkLst>
            <pc:docMk/>
            <pc:sldMk cId="1707474726" sldId="269"/>
            <ac:picMk id="21" creationId="{2309EE82-F242-4D96-98E6-A564E5488BCF}"/>
          </ac:picMkLst>
        </pc:picChg>
        <pc:picChg chg="add mod">
          <ac:chgData name="s m" userId="358816b590481bd2" providerId="LiveId" clId="{64DD9ACA-A135-43FA-86E0-F4E57CEAE23D}" dt="2025-04-14T06:48:57.086" v="308"/>
          <ac:picMkLst>
            <pc:docMk/>
            <pc:sldMk cId="1707474726" sldId="269"/>
            <ac:picMk id="1026" creationId="{D2EBE011-0AB8-49BD-0B5F-470D06B1B722}"/>
          </ac:picMkLst>
        </pc:picChg>
        <pc:picChg chg="add mod">
          <ac:chgData name="s m" userId="358816b590481bd2" providerId="LiveId" clId="{64DD9ACA-A135-43FA-86E0-F4E57CEAE23D}" dt="2025-04-14T06:50:23.775" v="309"/>
          <ac:picMkLst>
            <pc:docMk/>
            <pc:sldMk cId="1707474726" sldId="269"/>
            <ac:picMk id="1028" creationId="{4871E035-FDBE-2A9B-C74E-6BB8F0436534}"/>
          </ac:picMkLst>
        </pc:picChg>
        <pc:picChg chg="add mod">
          <ac:chgData name="s m" userId="358816b590481bd2" providerId="LiveId" clId="{64DD9ACA-A135-43FA-86E0-F4E57CEAE23D}" dt="2025-04-14T06:51:12.281" v="310"/>
          <ac:picMkLst>
            <pc:docMk/>
            <pc:sldMk cId="1707474726" sldId="269"/>
            <ac:picMk id="1030" creationId="{5CE5268A-9A6E-3C38-6FFB-CEC9438833D2}"/>
          </ac:picMkLst>
        </pc:picChg>
      </pc:sldChg>
      <pc:sldChg chg="addSp delSp modSp new mod">
        <pc:chgData name="s m" userId="358816b590481bd2" providerId="LiveId" clId="{64DD9ACA-A135-43FA-86E0-F4E57CEAE23D}" dt="2025-04-14T07:22:16.255" v="619" actId="1076"/>
        <pc:sldMkLst>
          <pc:docMk/>
          <pc:sldMk cId="261660502" sldId="270"/>
        </pc:sldMkLst>
        <pc:spChg chg="mod">
          <ac:chgData name="s m" userId="358816b590481bd2" providerId="LiveId" clId="{64DD9ACA-A135-43FA-86E0-F4E57CEAE23D}" dt="2025-04-14T07:19:40.639" v="605" actId="122"/>
          <ac:spMkLst>
            <pc:docMk/>
            <pc:sldMk cId="261660502" sldId="270"/>
            <ac:spMk id="2" creationId="{B66BDF5D-D7FC-F983-7782-EA4D41605B98}"/>
          </ac:spMkLst>
        </pc:spChg>
        <pc:spChg chg="del">
          <ac:chgData name="s m" userId="358816b590481bd2" providerId="LiveId" clId="{64DD9ACA-A135-43FA-86E0-F4E57CEAE23D}" dt="2025-04-14T06:57:55.272" v="465" actId="478"/>
          <ac:spMkLst>
            <pc:docMk/>
            <pc:sldMk cId="261660502" sldId="270"/>
            <ac:spMk id="3" creationId="{53955EEE-0F06-17C4-F926-9B21D1CDCAE8}"/>
          </ac:spMkLst>
        </pc:spChg>
        <pc:spChg chg="del">
          <ac:chgData name="s m" userId="358816b590481bd2" providerId="LiveId" clId="{64DD9ACA-A135-43FA-86E0-F4E57CEAE23D}" dt="2025-04-14T06:58:14.457" v="472" actId="478"/>
          <ac:spMkLst>
            <pc:docMk/>
            <pc:sldMk cId="261660502" sldId="270"/>
            <ac:spMk id="4" creationId="{0C675D51-7706-83DD-21A8-21C3E11ECCCF}"/>
          </ac:spMkLst>
        </pc:spChg>
        <pc:spChg chg="add del">
          <ac:chgData name="s m" userId="358816b590481bd2" providerId="LiveId" clId="{64DD9ACA-A135-43FA-86E0-F4E57CEAE23D}" dt="2025-04-14T06:59:39.816" v="474" actId="22"/>
          <ac:spMkLst>
            <pc:docMk/>
            <pc:sldMk cId="261660502" sldId="270"/>
            <ac:spMk id="6" creationId="{D1D9D2AC-AEBE-D0CB-6E58-3CF4EF285135}"/>
          </ac:spMkLst>
        </pc:spChg>
        <pc:graphicFrameChg chg="add mod modGraphic">
          <ac:chgData name="s m" userId="358816b590481bd2" providerId="LiveId" clId="{64DD9ACA-A135-43FA-86E0-F4E57CEAE23D}" dt="2025-04-14T07:12:43.116" v="551" actId="2711"/>
          <ac:graphicFrameMkLst>
            <pc:docMk/>
            <pc:sldMk cId="261660502" sldId="270"/>
            <ac:graphicFrameMk id="7" creationId="{8B186535-F908-EFD2-EEAC-5B4BA9969D8A}"/>
          </ac:graphicFrameMkLst>
        </pc:graphicFrameChg>
        <pc:picChg chg="add del mod">
          <ac:chgData name="s m" userId="358816b590481bd2" providerId="LiveId" clId="{64DD9ACA-A135-43FA-86E0-F4E57CEAE23D}" dt="2025-04-14T07:21:05.419" v="609" actId="478"/>
          <ac:picMkLst>
            <pc:docMk/>
            <pc:sldMk cId="261660502" sldId="270"/>
            <ac:picMk id="8" creationId="{68020C26-092A-EA3D-4496-AC362DAB24BF}"/>
          </ac:picMkLst>
        </pc:picChg>
        <pc:picChg chg="add mod">
          <ac:chgData name="s m" userId="358816b590481bd2" providerId="LiveId" clId="{64DD9ACA-A135-43FA-86E0-F4E57CEAE23D}" dt="2025-04-14T07:22:16.255" v="619" actId="1076"/>
          <ac:picMkLst>
            <pc:docMk/>
            <pc:sldMk cId="261660502" sldId="270"/>
            <ac:picMk id="2050" creationId="{E602ED04-9B53-A36A-07D1-4B710DDCE8F7}"/>
          </ac:picMkLst>
        </pc:picChg>
      </pc:sldChg>
      <pc:sldMasterChg chg="delSldLayout">
        <pc:chgData name="s m" userId="358816b590481bd2" providerId="LiveId" clId="{64DD9ACA-A135-43FA-86E0-F4E57CEAE23D}" dt="2025-04-14T06:57:23.673" v="462" actId="2696"/>
        <pc:sldMasterMkLst>
          <pc:docMk/>
          <pc:sldMasterMk cId="909497648" sldId="2147484501"/>
        </pc:sldMasterMkLst>
        <pc:sldLayoutChg chg="del">
          <pc:chgData name="s m" userId="358816b590481bd2" providerId="LiveId" clId="{64DD9ACA-A135-43FA-86E0-F4E57CEAE23D}" dt="2025-04-14T06:57:09.252" v="460" actId="2696"/>
          <pc:sldLayoutMkLst>
            <pc:docMk/>
            <pc:sldMasterMk cId="909497648" sldId="2147484501"/>
            <pc:sldLayoutMk cId="1326407389" sldId="2147484523"/>
          </pc:sldLayoutMkLst>
        </pc:sldLayoutChg>
        <pc:sldLayoutChg chg="del">
          <pc:chgData name="s m" userId="358816b590481bd2" providerId="LiveId" clId="{64DD9ACA-A135-43FA-86E0-F4E57CEAE23D}" dt="2025-04-14T06:57:16.789" v="461" actId="2696"/>
          <pc:sldLayoutMkLst>
            <pc:docMk/>
            <pc:sldMasterMk cId="909497648" sldId="2147484501"/>
            <pc:sldLayoutMk cId="266003427" sldId="2147484524"/>
          </pc:sldLayoutMkLst>
        </pc:sldLayoutChg>
        <pc:sldLayoutChg chg="del">
          <pc:chgData name="s m" userId="358816b590481bd2" providerId="LiveId" clId="{64DD9ACA-A135-43FA-86E0-F4E57CEAE23D}" dt="2025-04-14T06:57:23.673" v="462" actId="2696"/>
          <pc:sldLayoutMkLst>
            <pc:docMk/>
            <pc:sldMasterMk cId="909497648" sldId="2147484501"/>
            <pc:sldLayoutMk cId="580942020" sldId="2147484525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>
            <a:extLst>
              <a:ext uri="{FF2B5EF4-FFF2-40B4-BE49-F238E27FC236}">
                <a16:creationId xmlns:a16="http://schemas.microsoft.com/office/drawing/2014/main" id="{91174202-076D-4FCC-BB1F-880F8A848A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FAD0C0A-72EF-4EA2-8D6C-4938445A108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6DA23CC-22B4-42A5-84C3-3DDB7A0C9E20}" type="datetime1">
              <a:rPr lang="fr-FR" smtClean="0"/>
              <a:t>25/10/2025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8AB2131-4249-4045-A9F7-9BE0F73F06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2180F18-DB0C-473D-93EA-5E50BE9DE5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5F20474-88D6-46C9-AFA3-1C3CCC2418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21917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0377043-16CF-4E10-85C6-53D2F3129AFA}" type="datetime1">
              <a:rPr lang="fr-FR" noProof="0" smtClean="0"/>
              <a:t>25/10/2025</a:t>
            </a:fld>
            <a:endParaRPr lang="fr-FR" noProof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B68C18-1BF1-F447-95ED-60EAAE35426E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3917592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8B68C18-1BF1-F447-95ED-60EAAE35426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9589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8B68C18-1BF1-F447-95ED-60EAAE35426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3412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8B68C18-1BF1-F447-95ED-60EAAE35426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6378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8B68C18-1BF1-F447-95ED-60EAAE35426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1415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10/25/2025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1218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6DB18A2-A9E7-4D8A-A3A6-82D5D0964B58}" type="datetime1">
              <a:rPr lang="fr-FR" noProof="0" smtClean="0"/>
              <a:t>25/10/2025</a:t>
            </a:fld>
            <a:endParaRPr lang="fr-F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pPr rtl="0"/>
            <a:fld id="{13D2E340-0663-474B-992C-9192B5C45E57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13506463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6DB18A2-A9E7-4D8A-A3A6-82D5D0964B58}" type="datetime1">
              <a:rPr lang="fr-FR" noProof="0" smtClean="0"/>
              <a:t>25/10/2025</a:t>
            </a:fld>
            <a:endParaRPr lang="fr-F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pPr rtl="0"/>
            <a:fld id="{13D2E340-0663-474B-992C-9192B5C45E57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12467217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6DB18A2-A9E7-4D8A-A3A6-82D5D0964B58}" type="datetime1">
              <a:rPr lang="fr-FR" noProof="0" smtClean="0"/>
              <a:t>25/10/2025</a:t>
            </a:fld>
            <a:endParaRPr lang="fr-F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pPr rtl="0"/>
            <a:fld id="{13D2E340-0663-474B-992C-9192B5C45E57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9519858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6DB18A2-A9E7-4D8A-A3A6-82D5D0964B58}" type="datetime1">
              <a:rPr lang="fr-FR" noProof="0" smtClean="0"/>
              <a:t>25/10/2025</a:t>
            </a:fld>
            <a:endParaRPr lang="fr-F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pPr rtl="0"/>
            <a:fld id="{13D2E340-0663-474B-992C-9192B5C45E57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25375911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6DB18A2-A9E7-4D8A-A3A6-82D5D0964B58}" type="datetime1">
              <a:rPr lang="fr-FR" noProof="0" smtClean="0"/>
              <a:t>25/10/2025</a:t>
            </a:fld>
            <a:endParaRPr lang="fr-FR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3D2E340-0663-474B-992C-9192B5C45E57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06270965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6DB18A2-A9E7-4D8A-A3A6-82D5D0964B58}" type="datetime1">
              <a:rPr lang="fr-FR" noProof="0" smtClean="0"/>
              <a:t>25/10/2025</a:t>
            </a:fld>
            <a:endParaRPr lang="fr-FR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3D2E340-0663-474B-992C-9192B5C45E57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059518368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6DB18A2-A9E7-4D8A-A3A6-82D5D0964B58}" type="datetime1">
              <a:rPr lang="fr-FR" noProof="0" smtClean="0"/>
              <a:t>25/10/2025</a:t>
            </a:fld>
            <a:endParaRPr lang="fr-F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3D2E340-0663-474B-992C-9192B5C45E57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165063985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pPr rtl="0"/>
            <a:fld id="{86DB18A2-A9E7-4D8A-A3A6-82D5D0964B58}" type="datetime1">
              <a:rPr lang="fr-FR" noProof="0" smtClean="0"/>
              <a:t>25/10/2025</a:t>
            </a:fld>
            <a:endParaRPr lang="fr-F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pPr rtl="0"/>
            <a:endParaRPr lang="fr-F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pPr rtl="0"/>
            <a:fld id="{13D2E340-0663-474B-992C-9192B5C45E57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139658790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apositive de titre avec im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e libre 6" title="Forme numéro de page"/>
          <p:cNvSpPr/>
          <p:nvPr/>
        </p:nvSpPr>
        <p:spPr bwMode="auto">
          <a:xfrm>
            <a:off x="11784011" y="-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47656" y="1264197"/>
            <a:ext cx="5670487" cy="4268965"/>
          </a:xfrm>
        </p:spPr>
        <p:txBody>
          <a:bodyPr rtlCol="0" anchor="ctr">
            <a:normAutofit/>
          </a:bodyPr>
          <a:lstStyle>
            <a:lvl1pPr algn="l">
              <a:lnSpc>
                <a:spcPct val="85000"/>
              </a:lnSpc>
              <a:defRPr sz="6000" cap="none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67666" y="4151085"/>
            <a:ext cx="4633806" cy="1591181"/>
          </a:xfrm>
        </p:spPr>
        <p:txBody>
          <a:bodyPr rtlCol="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3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Modifiez le style des sous-titres du masque</a:t>
            </a:r>
          </a:p>
        </p:txBody>
      </p:sp>
      <p:cxnSp>
        <p:nvCxnSpPr>
          <p:cNvPr id="9" name="Connecteur droit 8" title="Ligne pleine verticale"/>
          <p:cNvCxnSpPr>
            <a:cxnSpLocks/>
          </p:cNvCxnSpPr>
          <p:nvPr/>
        </p:nvCxnSpPr>
        <p:spPr>
          <a:xfrm>
            <a:off x="5524563" y="1115733"/>
            <a:ext cx="0" cy="4626534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’image 10">
            <a:extLst>
              <a:ext uri="{FF2B5EF4-FFF2-40B4-BE49-F238E27FC236}">
                <a16:creationId xmlns:a16="http://schemas.microsoft.com/office/drawing/2014/main" id="{137A75DA-C6FF-4420-94B9-E3338D1F9A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743615" y="1367500"/>
            <a:ext cx="2397795" cy="2397795"/>
          </a:xfrm>
          <a:prstGeom prst="ellipse">
            <a:avLst/>
          </a:prstGeom>
          <a:solidFill>
            <a:schemeClr val="bg1"/>
          </a:solidFill>
        </p:spPr>
        <p:txBody>
          <a:bodyPr rtlCol="0" anchor="ctr"/>
          <a:lstStyle>
            <a:lvl1pPr marL="0" indent="0" algn="ctr">
              <a:buNone/>
              <a:defRPr i="1"/>
            </a:lvl1pPr>
          </a:lstStyle>
          <a:p>
            <a:pPr rtl="0"/>
            <a:r>
              <a:rPr lang="fr-FR" noProof="0"/>
              <a:t>Insérez une photo de portrait</a:t>
            </a:r>
          </a:p>
        </p:txBody>
      </p:sp>
    </p:spTree>
    <p:extLst>
      <p:ext uri="{BB962C8B-B14F-4D97-AF65-F5344CB8AC3E}">
        <p14:creationId xmlns:p14="http://schemas.microsoft.com/office/powerpoint/2010/main" val="4664053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 Image/ Puces d’icônes légè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rtlCol="0" anchor="b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3E5573-26F3-4B94-B267-776D6D7795C6}" type="datetime1">
              <a:rPr lang="fr-FR" noProof="0" smtClean="0"/>
              <a:t>25/10/2025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 rtlCol="0"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 rtl="0"/>
            <a:r>
              <a:rPr lang="fr-FR" noProof="0"/>
              <a:t>Placez votre sous-titre ici</a:t>
            </a:r>
          </a:p>
        </p:txBody>
      </p:sp>
      <p:cxnSp>
        <p:nvCxnSpPr>
          <p:cNvPr id="21" name="Connecteur droit 20" title="Ligne pleine horizontal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0CF91DE7-F23F-444D-B56E-B059EC98D98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62550" y="559678"/>
            <a:ext cx="1944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Description de l’élément</a:t>
            </a:r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DD8B7AFB-040F-4222-BF21-649EEB9B76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581" y="559678"/>
            <a:ext cx="1944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Description de l’élément</a:t>
            </a:r>
          </a:p>
        </p:txBody>
      </p:sp>
      <p:sp>
        <p:nvSpPr>
          <p:cNvPr id="22" name="Espace réservé du texte 10">
            <a:extLst>
              <a:ext uri="{FF2B5EF4-FFF2-40B4-BE49-F238E27FC236}">
                <a16:creationId xmlns:a16="http://schemas.microsoft.com/office/drawing/2014/main" id="{36C44B50-DCD8-4661-AE20-1744F5052F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613" y="559678"/>
            <a:ext cx="1944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Description de l’élément</a:t>
            </a:r>
          </a:p>
        </p:txBody>
      </p:sp>
      <p:sp>
        <p:nvSpPr>
          <p:cNvPr id="23" name="Espace réservé du texte 6">
            <a:extLst>
              <a:ext uri="{FF2B5EF4-FFF2-40B4-BE49-F238E27FC236}">
                <a16:creationId xmlns:a16="http://schemas.microsoft.com/office/drawing/2014/main" id="{C0107EA4-5D36-4C90-97D0-F9F14116BD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62550" y="3429000"/>
            <a:ext cx="1944000" cy="2700000"/>
          </a:xfrm>
          <a:solidFill>
            <a:schemeClr val="bg1"/>
          </a:solidFill>
        </p:spPr>
        <p:txBody>
          <a:bodyPr lIns="0" tIns="1332000" rIns="0" bIns="0" rtlCol="0"/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Description de l’élément</a:t>
            </a:r>
          </a:p>
        </p:txBody>
      </p:sp>
      <p:sp>
        <p:nvSpPr>
          <p:cNvPr id="24" name="Espace réservé du texte 15">
            <a:extLst>
              <a:ext uri="{FF2B5EF4-FFF2-40B4-BE49-F238E27FC236}">
                <a16:creationId xmlns:a16="http://schemas.microsoft.com/office/drawing/2014/main" id="{CB22D40E-097C-4007-9190-A374980653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95356" y="3429000"/>
            <a:ext cx="1944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Description de l’élément</a:t>
            </a:r>
          </a:p>
        </p:txBody>
      </p:sp>
      <p:sp>
        <p:nvSpPr>
          <p:cNvPr id="25" name="Espace réservé du texte 18">
            <a:extLst>
              <a:ext uri="{FF2B5EF4-FFF2-40B4-BE49-F238E27FC236}">
                <a16:creationId xmlns:a16="http://schemas.microsoft.com/office/drawing/2014/main" id="{D385A57E-D5E6-4E0A-BE4C-C1B40196AB2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28163" y="3429000"/>
            <a:ext cx="1944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Description de l’élément</a:t>
            </a:r>
          </a:p>
        </p:txBody>
      </p:sp>
      <p:sp>
        <p:nvSpPr>
          <p:cNvPr id="26" name="Espace réservé d’image 22">
            <a:extLst>
              <a:ext uri="{FF2B5EF4-FFF2-40B4-BE49-F238E27FC236}">
                <a16:creationId xmlns:a16="http://schemas.microsoft.com/office/drawing/2014/main" id="{3D1BBD84-BA1A-4F7F-BD78-6D42162E33D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648550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fr-FR" noProof="0"/>
              <a:t>Insérez une icône ou une image</a:t>
            </a:r>
          </a:p>
        </p:txBody>
      </p:sp>
      <p:sp>
        <p:nvSpPr>
          <p:cNvPr id="27" name="Espace réservé d’image 24">
            <a:extLst>
              <a:ext uri="{FF2B5EF4-FFF2-40B4-BE49-F238E27FC236}">
                <a16:creationId xmlns:a16="http://schemas.microsoft.com/office/drawing/2014/main" id="{75DDD589-ADD5-491E-B180-F1FCDF9ED6A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781581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fr-FR" noProof="0"/>
              <a:t>Insérez une icône ou une image</a:t>
            </a:r>
          </a:p>
        </p:txBody>
      </p:sp>
      <p:sp>
        <p:nvSpPr>
          <p:cNvPr id="28" name="Espace réservé d’image 26">
            <a:extLst>
              <a:ext uri="{FF2B5EF4-FFF2-40B4-BE49-F238E27FC236}">
                <a16:creationId xmlns:a16="http://schemas.microsoft.com/office/drawing/2014/main" id="{BFFFDD99-5C1A-4C7C-8FA2-BEA3DB4BA88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914613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fr-FR" noProof="0"/>
              <a:t>Insérez une icône ou une image</a:t>
            </a:r>
          </a:p>
        </p:txBody>
      </p:sp>
      <p:sp>
        <p:nvSpPr>
          <p:cNvPr id="29" name="Espace réservé d’image 30">
            <a:extLst>
              <a:ext uri="{FF2B5EF4-FFF2-40B4-BE49-F238E27FC236}">
                <a16:creationId xmlns:a16="http://schemas.microsoft.com/office/drawing/2014/main" id="{23C5456C-A352-4CF6-8671-B2572BAD518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648550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fr-FR" noProof="0"/>
              <a:t>Insérez une icône ou une image</a:t>
            </a:r>
          </a:p>
        </p:txBody>
      </p:sp>
      <p:sp>
        <p:nvSpPr>
          <p:cNvPr id="30" name="Espace réservé d’image 32">
            <a:extLst>
              <a:ext uri="{FF2B5EF4-FFF2-40B4-BE49-F238E27FC236}">
                <a16:creationId xmlns:a16="http://schemas.microsoft.com/office/drawing/2014/main" id="{C7C33AAD-B12F-4AA1-80BD-D7D3D1304B9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81581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fr-FR" noProof="0"/>
              <a:t>Insérez une icône ou une image</a:t>
            </a:r>
          </a:p>
        </p:txBody>
      </p:sp>
      <p:sp>
        <p:nvSpPr>
          <p:cNvPr id="31" name="Espace réservé d’image 34">
            <a:extLst>
              <a:ext uri="{FF2B5EF4-FFF2-40B4-BE49-F238E27FC236}">
                <a16:creationId xmlns:a16="http://schemas.microsoft.com/office/drawing/2014/main" id="{E2951AF1-2CE3-48B5-9CF3-7488DCDF329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914613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fr-FR" noProof="0"/>
              <a:t>Insérez une icône ou une image</a:t>
            </a:r>
          </a:p>
        </p:txBody>
      </p:sp>
    </p:spTree>
    <p:extLst>
      <p:ext uri="{BB962C8B-B14F-4D97-AF65-F5344CB8AC3E}">
        <p14:creationId xmlns:p14="http://schemas.microsoft.com/office/powerpoint/2010/main" val="119222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F4BCC2F-B73D-454C-BEE7-ED2D4E7CF6F3}" type="datetime1">
              <a:rPr lang="fr-FR" noProof="0" smtClean="0"/>
              <a:t>25/10/2025</a:t>
            </a:fld>
            <a:endParaRPr lang="fr-F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3D2E340-0663-474B-992C-9192B5C45E57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358976-308E-0CB3-B500-E7219386623F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cxnSp>
        <p:nvCxnSpPr>
          <p:cNvPr id="8" name="Connecteur droit 7" title="Ligne pleine horizontale">
            <a:extLst>
              <a:ext uri="{FF2B5EF4-FFF2-40B4-BE49-F238E27FC236}">
                <a16:creationId xmlns:a16="http://schemas.microsoft.com/office/drawing/2014/main" id="{4FC2FAFB-179C-B7DC-BC9E-ED6C305CF086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475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uces numérotées dans une lig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rtlCol="0" anchor="b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5162550" y="2019300"/>
            <a:ext cx="1944000" cy="2700000"/>
          </a:xfr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99000">
                <a:schemeClr val="accent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lIns="0" tIns="1332000" rIns="0" bIns="0" rtlCol="0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fr-FR" noProof="0"/>
              <a:t>Description de l’événement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27FBCE-F70D-478C-B29F-BA05F87A4C5A}" type="datetime1">
              <a:rPr lang="fr-FR" noProof="0" smtClean="0"/>
              <a:t>25/10/2025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617748B7-E5B4-4481-8BBD-FA336F544D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806" y="2019300"/>
            <a:ext cx="1943100" cy="2700000"/>
          </a:xfr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99000">
                <a:schemeClr val="accent3">
                  <a:lumMod val="20000"/>
                  <a:lumOff val="80000"/>
                </a:schemeClr>
              </a:gs>
              <a:gs pos="100000">
                <a:schemeClr val="accent3"/>
              </a:gs>
            </a:gsLst>
            <a:lin ang="5400000" scaled="1"/>
          </a:gradFill>
        </p:spPr>
        <p:txBody>
          <a:bodyPr lIns="0" tIns="1332000" rIns="0" bIns="0" rtlCol="0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fr-FR" noProof="0"/>
              <a:t>Description de l’événement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7DBBB1B-8761-455D-AD09-0A48C1ED2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163" y="2019300"/>
            <a:ext cx="1943100" cy="2700000"/>
          </a:xfr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99000">
                <a:schemeClr val="accent5">
                  <a:lumMod val="20000"/>
                  <a:lumOff val="80000"/>
                </a:schemeClr>
              </a:gs>
              <a:gs pos="100000">
                <a:schemeClr val="accent5"/>
              </a:gs>
            </a:gsLst>
            <a:lin ang="5400000" scaled="1"/>
          </a:gradFill>
        </p:spPr>
        <p:txBody>
          <a:bodyPr lIns="0" tIns="1332000" rIns="0" bIns="0" rtlCol="0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fr-FR" noProof="0"/>
              <a:t>Description de l’événement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701A7388-8628-470F-82E9-729C86AAFD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20550" y="2324100"/>
            <a:ext cx="828000" cy="82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1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CAE5D4FA-2556-4640-8793-063247AA27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53356" y="2324100"/>
            <a:ext cx="828000" cy="82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lIns="0" tIns="0" rIns="0" bIns="0" rtlCol="0" anchor="ctr"/>
          <a:lstStyle>
            <a:lvl1pPr marL="0" indent="0" algn="ctr">
              <a:buNone/>
              <a:defRPr i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2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8379251E-EDF2-4AC5-AB5B-C1FD66A9D6F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85713" y="2324100"/>
            <a:ext cx="828000" cy="82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lIns="0" tIns="0" rIns="0" bIns="0" rtlCol="0" anchor="ctr"/>
          <a:lstStyle>
            <a:lvl1pPr marL="0" indent="0" algn="ctr">
              <a:buNone/>
              <a:defRPr i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3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 rtlCol="0"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 rtl="0"/>
            <a:r>
              <a:rPr lang="fr-FR" noProof="0"/>
              <a:t>Placez votre sous-titre ici</a:t>
            </a:r>
          </a:p>
        </p:txBody>
      </p:sp>
      <p:cxnSp>
        <p:nvCxnSpPr>
          <p:cNvPr id="21" name="Connecteur droit 20" title="Ligne pleine horizontal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90794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sous-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rtlCol="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49981E6E-14D8-452A-9608-EB5DA1A62280}" type="datetime1">
              <a:rPr lang="fr-FR" noProof="0" smtClean="0"/>
              <a:t>25/10/2025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 rtl="0"/>
            <a:r>
              <a:rPr lang="fr-FR" noProof="0"/>
              <a:t>Placez votre sous-titre ici</a:t>
            </a:r>
          </a:p>
        </p:txBody>
      </p:sp>
      <p:cxnSp>
        <p:nvCxnSpPr>
          <p:cNvPr id="21" name="Connecteur droit 20" title="Ligne pleine horizontal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54640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e libre 6" title="Forme numéro de page"/>
          <p:cNvSpPr/>
          <p:nvPr/>
        </p:nvSpPr>
        <p:spPr bwMode="auto">
          <a:xfrm>
            <a:off x="11784011" y="-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47656" y="1264197"/>
            <a:ext cx="5670487" cy="4268965"/>
          </a:xfrm>
        </p:spPr>
        <p:txBody>
          <a:bodyPr rtlCol="0" anchor="ctr">
            <a:normAutofit/>
          </a:bodyPr>
          <a:lstStyle>
            <a:lvl1pPr algn="l">
              <a:lnSpc>
                <a:spcPct val="85000"/>
              </a:lnSpc>
              <a:defRPr sz="6000" cap="none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67666" y="4151085"/>
            <a:ext cx="4633806" cy="1591181"/>
          </a:xfrm>
        </p:spPr>
        <p:txBody>
          <a:bodyPr rtlCol="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3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Modifiez le style des sous-titres du masque</a:t>
            </a:r>
          </a:p>
        </p:txBody>
      </p:sp>
      <p:cxnSp>
        <p:nvCxnSpPr>
          <p:cNvPr id="9" name="Connecteur droit 8" title="Ligne pleine verticale"/>
          <p:cNvCxnSpPr>
            <a:cxnSpLocks/>
          </p:cNvCxnSpPr>
          <p:nvPr/>
        </p:nvCxnSpPr>
        <p:spPr>
          <a:xfrm>
            <a:off x="5524563" y="1115733"/>
            <a:ext cx="0" cy="4626534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053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rtlCol="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4EC8F00B-64F5-41A4-9F32-C6846037C9F4}" type="datetime1">
              <a:rPr lang="fr-FR" noProof="0" smtClean="0"/>
              <a:t>25/10/2025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 rtl="0"/>
            <a:r>
              <a:rPr lang="fr-FR" noProof="0"/>
              <a:t>Placez votre sous-titre ici</a:t>
            </a:r>
          </a:p>
        </p:txBody>
      </p:sp>
      <p:cxnSp>
        <p:nvCxnSpPr>
          <p:cNvPr id="21" name="Connecteur droit 20" title="Ligne pleine horizontal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FBC751F3-ABD6-4995-8494-4932D12ACE1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5326063" y="559678"/>
            <a:ext cx="6103937" cy="519183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8754519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rtlCol="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CEDD785F-A000-4EA6-A505-B0892444CBA0}" type="datetime1">
              <a:rPr lang="fr-FR" noProof="0" smtClean="0"/>
              <a:t>25/10/2025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 rtl="0"/>
            <a:r>
              <a:rPr lang="fr-FR" noProof="0"/>
              <a:t>Placez votre sous-titre ici</a:t>
            </a:r>
          </a:p>
        </p:txBody>
      </p:sp>
      <p:cxnSp>
        <p:nvCxnSpPr>
          <p:cNvPr id="21" name="Connecteur droit 20" title="Ligne pleine horizontal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’image 6">
            <a:extLst>
              <a:ext uri="{FF2B5EF4-FFF2-40B4-BE49-F238E27FC236}">
                <a16:creationId xmlns:a16="http://schemas.microsoft.com/office/drawing/2014/main" id="{1466EC8C-C8BE-4149-A684-18CFF4574C1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297488" y="559678"/>
            <a:ext cx="6132512" cy="5191835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6874912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2000" y="559677"/>
            <a:ext cx="3833906" cy="5274923"/>
          </a:xfrm>
        </p:spPr>
        <p:txBody>
          <a:bodyPr rtlCol="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9F4BCC2F-B73D-454C-BEE7-ED2D4E7CF6F3}" type="datetime1">
              <a:rPr lang="fr-FR" noProof="0" smtClean="0"/>
              <a:t>25/10/2025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fr-FR" noProof="0" smtClean="0"/>
              <a:t>‹N°›</a:t>
            </a:fld>
            <a:endParaRPr lang="fr-FR" noProof="0"/>
          </a:p>
        </p:txBody>
      </p:sp>
      <p:cxnSp>
        <p:nvCxnSpPr>
          <p:cNvPr id="21" name="Connecteur droit 20" title="Ligne pleine horizontal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4889D34E-DF9E-41B7-A5EC-B9D63999B3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1600" y="559678"/>
            <a:ext cx="6172200" cy="561728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222617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6DB18A2-A9E7-4D8A-A3A6-82D5D0964B58}" type="datetime1">
              <a:rPr lang="fr-FR" noProof="0" smtClean="0"/>
              <a:t>25/10/2025</a:t>
            </a:fld>
            <a:endParaRPr lang="fr-F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pPr rtl="0"/>
            <a:fld id="{13D2E340-0663-474B-992C-9192B5C45E57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80992989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07CC64C-D37D-42AF-B455-375C1B3A1765}" type="datetime1">
              <a:rPr lang="fr-FR" noProof="0" smtClean="0"/>
              <a:t>25/10/2025</a:t>
            </a:fld>
            <a:endParaRPr lang="fr-F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3D2E340-0663-474B-992C-9192B5C45E57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587369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B061FC8-FDB6-4ADE-89D4-B17BA7861512}" type="datetime1">
              <a:rPr lang="fr-FR" noProof="0" smtClean="0"/>
              <a:t>25/10/2025</a:t>
            </a:fld>
            <a:endParaRPr lang="fr-FR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3D2E340-0663-474B-992C-9192B5C45E57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832174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6DB18A2-A9E7-4D8A-A3A6-82D5D0964B58}" type="datetime1">
              <a:rPr lang="fr-FR" noProof="0" smtClean="0"/>
              <a:t>25/10/2025</a:t>
            </a:fld>
            <a:endParaRPr lang="fr-FR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3D2E340-0663-474B-992C-9192B5C45E57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28803651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6128580-F69D-4A18-8BEE-F2786E078A0E}" type="datetime1">
              <a:rPr lang="fr-FR" noProof="0" smtClean="0"/>
              <a:t>25/10/2025</a:t>
            </a:fld>
            <a:endParaRPr lang="fr-FR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3D2E340-0663-474B-992C-9192B5C45E57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2286736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6DB18A2-A9E7-4D8A-A3A6-82D5D0964B58}" type="datetime1">
              <a:rPr lang="fr-FR" noProof="0" smtClean="0"/>
              <a:t>25/10/2025</a:t>
            </a:fld>
            <a:endParaRPr lang="fr-F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3D2E340-0663-474B-992C-9192B5C45E57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20047468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6DB18A2-A9E7-4D8A-A3A6-82D5D0964B58}" type="datetime1">
              <a:rPr lang="fr-FR" noProof="0" smtClean="0"/>
              <a:t>25/10/2025</a:t>
            </a:fld>
            <a:endParaRPr lang="fr-F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3D2E340-0663-474B-992C-9192B5C45E57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07777993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7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86DB18A2-A9E7-4D8A-A3A6-82D5D0964B58}" type="datetime1">
              <a:rPr lang="fr-FR" noProof="0" smtClean="0"/>
              <a:t>25/10/2025</a:t>
            </a:fld>
            <a:endParaRPr lang="fr-F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3D2E340-0663-474B-992C-9192B5C45E57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9094976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02" r:id="rId1"/>
    <p:sldLayoutId id="2147484503" r:id="rId2"/>
    <p:sldLayoutId id="2147484504" r:id="rId3"/>
    <p:sldLayoutId id="2147484505" r:id="rId4"/>
    <p:sldLayoutId id="2147484506" r:id="rId5"/>
    <p:sldLayoutId id="2147484507" r:id="rId6"/>
    <p:sldLayoutId id="2147484508" r:id="rId7"/>
    <p:sldLayoutId id="2147484509" r:id="rId8"/>
    <p:sldLayoutId id="2147484510" r:id="rId9"/>
    <p:sldLayoutId id="2147484511" r:id="rId10"/>
    <p:sldLayoutId id="2147484512" r:id="rId11"/>
    <p:sldLayoutId id="2147484513" r:id="rId12"/>
    <p:sldLayoutId id="2147484514" r:id="rId13"/>
    <p:sldLayoutId id="2147484515" r:id="rId14"/>
    <p:sldLayoutId id="2147484516" r:id="rId15"/>
    <p:sldLayoutId id="2147484517" r:id="rId16"/>
    <p:sldLayoutId id="2147484518" r:id="rId17"/>
    <p:sldLayoutId id="2147484519" r:id="rId18"/>
    <p:sldLayoutId id="2147484520" r:id="rId19"/>
    <p:sldLayoutId id="2147484521" r:id="rId20"/>
    <p:sldLayoutId id="2147484522" r:id="rId21"/>
    <p:sldLayoutId id="2147484496" r:id="rId22"/>
    <p:sldLayoutId id="2147484498" r:id="rId23"/>
    <p:sldLayoutId id="2147484499" r:id="rId24"/>
    <p:sldLayoutId id="2147484500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" name="Picture 1053">
            <a:extLst>
              <a:ext uri="{FF2B5EF4-FFF2-40B4-BE49-F238E27FC236}">
                <a16:creationId xmlns:a16="http://schemas.microsoft.com/office/drawing/2014/main" id="{5321D838-2C7E-4177-9DD3-DAC78324A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56" name="Picture 1055">
            <a:extLst>
              <a:ext uri="{FF2B5EF4-FFF2-40B4-BE49-F238E27FC236}">
                <a16:creationId xmlns:a16="http://schemas.microsoft.com/office/drawing/2014/main" id="{0146E45C-1450-4186-B501-74F221F89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1058" name="Picture 1057">
            <a:extLst>
              <a:ext uri="{FF2B5EF4-FFF2-40B4-BE49-F238E27FC236}">
                <a16:creationId xmlns:a16="http://schemas.microsoft.com/office/drawing/2014/main" id="{EEDDA48B-BC04-4915-ADA3-A1A9522EB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1060" name="Rectangle 1059">
            <a:extLst>
              <a:ext uri="{FF2B5EF4-FFF2-40B4-BE49-F238E27FC236}">
                <a16:creationId xmlns:a16="http://schemas.microsoft.com/office/drawing/2014/main" id="{78C9D07A-5A22-4E55-B18A-47CF07E50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062" name="Rectangle 1061">
            <a:extLst>
              <a:ext uri="{FF2B5EF4-FFF2-40B4-BE49-F238E27FC236}">
                <a16:creationId xmlns:a16="http://schemas.microsoft.com/office/drawing/2014/main" id="{3D71E629-0739-4A59-972B-A9E9A4500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 useBgFill="1">
        <p:nvSpPr>
          <p:cNvPr id="1064" name="Rectangle 1063">
            <a:extLst>
              <a:ext uri="{FF2B5EF4-FFF2-40B4-BE49-F238E27FC236}">
                <a16:creationId xmlns:a16="http://schemas.microsoft.com/office/drawing/2014/main" id="{DFE6DBF9-94F5-4877-B532-D859966E9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66" name="Picture 1065">
            <a:extLst>
              <a:ext uri="{FF2B5EF4-FFF2-40B4-BE49-F238E27FC236}">
                <a16:creationId xmlns:a16="http://schemas.microsoft.com/office/drawing/2014/main" id="{65EBA155-CB71-48F7-8A85-0B293C773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1068" name="Rectangle 1067">
            <a:extLst>
              <a:ext uri="{FF2B5EF4-FFF2-40B4-BE49-F238E27FC236}">
                <a16:creationId xmlns:a16="http://schemas.microsoft.com/office/drawing/2014/main" id="{7A9A3980-304B-4116-B0FB-155B054B0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70" name="Picture 1069">
            <a:extLst>
              <a:ext uri="{FF2B5EF4-FFF2-40B4-BE49-F238E27FC236}">
                <a16:creationId xmlns:a16="http://schemas.microsoft.com/office/drawing/2014/main" id="{924FA7CC-8015-40C6-9D92-644E30DCC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2"/>
            <a:ext cx="7767872" cy="225365"/>
          </a:xfrm>
          <a:prstGeom prst="rect">
            <a:avLst/>
          </a:prstGeom>
        </p:spPr>
      </p:pic>
      <p:sp>
        <p:nvSpPr>
          <p:cNvPr id="1072" name="Rectangle 1071">
            <a:extLst>
              <a:ext uri="{FF2B5EF4-FFF2-40B4-BE49-F238E27FC236}">
                <a16:creationId xmlns:a16="http://schemas.microsoft.com/office/drawing/2014/main" id="{D146040E-7E20-4B05-9660-47E254E1A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590078"/>
            <a:ext cx="7868173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2679374-8EAE-4873-9BB6-F6C630302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6752110" cy="13730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Ecrivain public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E42C4E3-AFAF-4630-AF6D-21FB3C29CF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6752109" cy="111768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800" b="0" i="1" dirty="0">
                <a:solidFill>
                  <a:schemeClr val="tx1"/>
                </a:solidFill>
                <a:effectLst/>
                <a:latin typeface="Aldhabi" panose="01000000000000000000" pitchFamily="2" charset="-78"/>
                <a:cs typeface="Aldhabi" panose="01000000000000000000" pitchFamily="2" charset="-78"/>
              </a:rPr>
              <a:t>L'écriture, c'est bien plus qu'un métier, c'est une relation commune visant à accompagner tout le monde dans la bienveillance et l'écoute.</a:t>
            </a:r>
            <a:endParaRPr lang="en-US" sz="2800" dirty="0">
              <a:solidFill>
                <a:schemeClr val="tx1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pic>
        <p:nvPicPr>
          <p:cNvPr id="4" name="Image 3" descr="Une image contenant Visage humain, personne, habits, sourire&#10;&#10;Le contenu généré par l’IA peut être incorrect.">
            <a:extLst>
              <a:ext uri="{FF2B5EF4-FFF2-40B4-BE49-F238E27FC236}">
                <a16:creationId xmlns:a16="http://schemas.microsoft.com/office/drawing/2014/main" id="{C70D8339-4E8A-B141-DBA6-6A79D08B4D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7091" y="941238"/>
            <a:ext cx="3358478" cy="4975523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3886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D1F34B-93F5-46C0-9BEC-B1A8D5500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fr-FR" sz="5400" dirty="0">
                <a:latin typeface="Aldhabi" panose="01000000000000000000" pitchFamily="2" charset="-78"/>
                <a:cs typeface="Aldhabi" panose="01000000000000000000" pitchFamily="2" charset="-78"/>
              </a:rPr>
              <a:t>Parcours personnel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81FDC16-3D69-48AD-B08B-ED28A10640C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>
            <a:normAutofit/>
          </a:bodyPr>
          <a:lstStyle/>
          <a:p>
            <a:pPr rtl="0"/>
            <a:r>
              <a:rPr lang="fr-FR" sz="4000" dirty="0">
                <a:latin typeface="Aldhabi" panose="01000000000000000000" pitchFamily="2" charset="-78"/>
                <a:cs typeface="Aldhabi" panose="01000000000000000000" pitchFamily="2" charset="-78"/>
              </a:rPr>
              <a:t>Causes</a:t>
            </a:r>
          </a:p>
          <a:p>
            <a:pPr rtl="0"/>
            <a:r>
              <a:rPr lang="fr-FR" sz="4000" dirty="0">
                <a:latin typeface="Aldhabi" panose="01000000000000000000" pitchFamily="2" charset="-78"/>
                <a:cs typeface="Aldhabi" panose="01000000000000000000" pitchFamily="2" charset="-78"/>
              </a:rPr>
              <a:t>Passions</a:t>
            </a:r>
          </a:p>
          <a:p>
            <a:pPr rtl="0"/>
            <a:r>
              <a:rPr lang="fr-FR" sz="4000" dirty="0">
                <a:latin typeface="Aldhabi" panose="01000000000000000000" pitchFamily="2" charset="-78"/>
                <a:cs typeface="Aldhabi" panose="01000000000000000000" pitchFamily="2" charset="-78"/>
              </a:rPr>
              <a:t>Formations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83DB0A1-C484-4D49-BAC3-ABEE82074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2550" y="2078997"/>
            <a:ext cx="1944000" cy="4257407"/>
          </a:xfrm>
        </p:spPr>
        <p:txBody>
          <a:bodyPr lIns="72000" rIns="72000" rtlCol="0">
            <a:normAutofit/>
          </a:bodyPr>
          <a:lstStyle/>
          <a:p>
            <a:pPr rtl="0"/>
            <a:r>
              <a:rPr lang="fr-FR" sz="2800" dirty="0">
                <a:latin typeface="Aldhabi" panose="01000000000000000000" pitchFamily="2" charset="-78"/>
                <a:cs typeface="Aldhabi" panose="01000000000000000000" pitchFamily="2" charset="-78"/>
              </a:rPr>
              <a:t>Bénévolat </a:t>
            </a:r>
          </a:p>
          <a:p>
            <a:pPr rtl="0"/>
            <a:r>
              <a:rPr lang="fr-FR" sz="2800" dirty="0">
                <a:latin typeface="Aldhabi" panose="01000000000000000000" pitchFamily="2" charset="-78"/>
                <a:cs typeface="Aldhabi" panose="01000000000000000000" pitchFamily="2" charset="-78"/>
              </a:rPr>
              <a:t>Secours Catholique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98F5FE2-B28A-4CCD-9910-126A9581F2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95581" y="2078999"/>
            <a:ext cx="1944000" cy="4257407"/>
          </a:xfrm>
        </p:spPr>
        <p:txBody>
          <a:bodyPr lIns="72000" rIns="72000" rtlCol="0">
            <a:noAutofit/>
          </a:bodyPr>
          <a:lstStyle/>
          <a:p>
            <a:pPr rtl="0"/>
            <a:r>
              <a:rPr lang="fr-FR" sz="2800" dirty="0">
                <a:latin typeface="Aldhabi" panose="01000000000000000000" pitchFamily="2" charset="-78"/>
                <a:cs typeface="Aldhabi" panose="01000000000000000000" pitchFamily="2" charset="-78"/>
              </a:rPr>
              <a:t>Passion pour la lecture, l’écriture, la musique et le golf</a:t>
            </a:r>
          </a:p>
          <a:p>
            <a:pPr rtl="0"/>
            <a:r>
              <a:rPr lang="fr-FR" sz="2800" dirty="0">
                <a:latin typeface="Aldhabi" panose="01000000000000000000" pitchFamily="2" charset="-78"/>
                <a:cs typeface="Aldhabi" panose="01000000000000000000" pitchFamily="2" charset="-78"/>
              </a:rPr>
              <a:t>Membre d’une chorale / Club féminin de golf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C4A7A4E-C192-4A89-A661-72D76FF2F2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428613" y="2079000"/>
            <a:ext cx="1944000" cy="4257404"/>
          </a:xfrm>
        </p:spPr>
        <p:txBody>
          <a:bodyPr lIns="72000" rIns="72000" rtlCol="0">
            <a:noAutofit/>
          </a:bodyPr>
          <a:lstStyle/>
          <a:p>
            <a:pPr rtl="0"/>
            <a:r>
              <a:rPr lang="fr-FR" sz="2800" dirty="0">
                <a:latin typeface="Aldhabi" panose="01000000000000000000" pitchFamily="2" charset="-78"/>
                <a:cs typeface="Aldhabi" panose="01000000000000000000" pitchFamily="2" charset="-78"/>
              </a:rPr>
              <a:t>Master Administration et Echanges Internationaux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2EBE011-0AB8-49BD-0B5F-470D06B1B722}"/>
              </a:ext>
            </a:extLst>
          </p:cNvPr>
          <p:cNvPicPr>
            <a:picLocks noGrp="1" noChangeAspect="1" noChangeArrowheads="1"/>
          </p:cNvPicPr>
          <p:nvPr>
            <p:ph type="pic" sz="quarter" idx="2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" b="162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871E035-FDBE-2A9B-C74E-6BB8F0436534}"/>
              </a:ext>
            </a:extLst>
          </p:cNvPr>
          <p:cNvPicPr>
            <a:picLocks noGrp="1" noChangeAspect="1" noChangeArrowheads="1"/>
          </p:cNvPicPr>
          <p:nvPr>
            <p:ph type="pic" sz="quarter" idx="2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5CE5268A-9A6E-3C38-6FFB-CEC9438833D2}"/>
              </a:ext>
            </a:extLst>
          </p:cNvPr>
          <p:cNvPicPr>
            <a:picLocks noGrp="1" noChangeAspect="1" noChangeArrowheads="1"/>
          </p:cNvPicPr>
          <p:nvPr>
            <p:ph type="pic" sz="quarter" idx="2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9" r="1436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474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F35BFF-A889-4B62-BCD4-168715A63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fr-FR" sz="5400" dirty="0">
                <a:latin typeface="Aldhabi" panose="01000000000000000000" pitchFamily="2" charset="-78"/>
                <a:cs typeface="Aldhabi" panose="01000000000000000000" pitchFamily="2" charset="-78"/>
              </a:rPr>
              <a:t>Profession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A761FA4B-43B9-4C0B-BD10-1127709C978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pPr rtl="0"/>
            <a:endParaRPr lang="fr-FR" dirty="0"/>
          </a:p>
          <a:p>
            <a:pPr rtl="0"/>
            <a:endParaRPr lang="fr-FR" dirty="0"/>
          </a:p>
          <a:p>
            <a:pPr rtl="0"/>
            <a:r>
              <a:rPr lang="fr-FR" sz="4000" dirty="0">
                <a:latin typeface="Aldhabi" panose="01000000000000000000" pitchFamily="2" charset="-78"/>
                <a:cs typeface="Aldhabi" panose="01000000000000000000" pitchFamily="2" charset="-78"/>
              </a:rPr>
              <a:t>Ecrivain public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63D05DD-ED83-6EFA-58A8-207B37CDAF6D}"/>
              </a:ext>
            </a:extLst>
          </p:cNvPr>
          <p:cNvSpPr txBox="1"/>
          <p:nvPr/>
        </p:nvSpPr>
        <p:spPr>
          <a:xfrm>
            <a:off x="5738548" y="797510"/>
            <a:ext cx="609372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>
                <a:latin typeface="Aldhabi" panose="01000000000000000000" pitchFamily="2" charset="-78"/>
                <a:cs typeface="Aldhabi" panose="01000000000000000000" pitchFamily="2" charset="-78"/>
              </a:rPr>
              <a:t>Les services que je propose : </a:t>
            </a:r>
            <a:endParaRPr lang="fr-FR" sz="2800" b="1" i="0" dirty="0">
              <a:effectLst/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endParaRPr lang="fr-FR" sz="2800" dirty="0"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800" dirty="0">
                <a:latin typeface="Aldhabi" panose="01000000000000000000" pitchFamily="2" charset="-78"/>
                <a:cs typeface="Aldhabi" panose="01000000000000000000" pitchFamily="2" charset="-78"/>
              </a:rPr>
              <a:t>Démarches administratives</a:t>
            </a:r>
          </a:p>
          <a:p>
            <a:r>
              <a:rPr lang="fr-FR" sz="2800" dirty="0">
                <a:latin typeface="Aldhabi" panose="01000000000000000000" pitchFamily="2" charset="-78"/>
                <a:cs typeface="Aldhabi" panose="01000000000000000000" pitchFamily="2" charset="-78"/>
              </a:rPr>
              <a:t>Lecture, relecture, correction, explication, rédaction de documents…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800" b="0" i="0" dirty="0">
                <a:effectLst/>
                <a:latin typeface="Aldhabi" panose="01000000000000000000" pitchFamily="2" charset="-78"/>
                <a:cs typeface="Aldhabi" panose="01000000000000000000" pitchFamily="2" charset="-78"/>
              </a:rPr>
              <a:t>Biographie</a:t>
            </a:r>
          </a:p>
          <a:p>
            <a:r>
              <a:rPr lang="fr-FR" sz="2800" dirty="0">
                <a:latin typeface="Aldhabi" panose="01000000000000000000" pitchFamily="2" charset="-78"/>
                <a:cs typeface="Aldhabi" panose="01000000000000000000" pitchFamily="2" charset="-78"/>
              </a:rPr>
              <a:t>Aide et rédaction au récit de vie…</a:t>
            </a:r>
            <a:endParaRPr lang="fr-FR" sz="2800" b="0" i="0" dirty="0">
              <a:effectLst/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800" dirty="0">
                <a:latin typeface="Aldhabi" panose="01000000000000000000" pitchFamily="2" charset="-78"/>
                <a:cs typeface="Aldhabi" panose="01000000000000000000" pitchFamily="2" charset="-78"/>
              </a:rPr>
              <a:t>Lettres manuscrites</a:t>
            </a:r>
          </a:p>
          <a:p>
            <a:r>
              <a:rPr lang="fr-FR" sz="2800" dirty="0">
                <a:latin typeface="Aldhabi" panose="01000000000000000000" pitchFamily="2" charset="-78"/>
                <a:cs typeface="Aldhabi" panose="01000000000000000000" pitchFamily="2" charset="-78"/>
              </a:rPr>
              <a:t>Rédaction de cartes postales, lettres personnelles…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800" b="0" i="0" dirty="0">
                <a:effectLst/>
                <a:latin typeface="Aldhabi" panose="01000000000000000000" pitchFamily="2" charset="-78"/>
                <a:cs typeface="Aldhabi" panose="01000000000000000000" pitchFamily="2" charset="-78"/>
              </a:rPr>
              <a:t>Soutien web</a:t>
            </a:r>
          </a:p>
          <a:p>
            <a:r>
              <a:rPr lang="fr-FR" sz="2800" dirty="0">
                <a:latin typeface="Aldhabi" panose="01000000000000000000" pitchFamily="2" charset="-78"/>
                <a:cs typeface="Aldhabi" panose="01000000000000000000" pitchFamily="2" charset="-78"/>
              </a:rPr>
              <a:t>Cours de soutien (utilisation d’un ordinateur, surfer sur internet…).</a:t>
            </a:r>
            <a:endParaRPr lang="fr-FR" sz="2800" b="0" i="0" dirty="0">
              <a:effectLst/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49118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A97F4D-F280-472F-9307-25B3E6BD8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fr-FR" sz="5400" dirty="0">
                <a:latin typeface="Aldhabi" panose="01000000000000000000" pitchFamily="2" charset="-78"/>
                <a:cs typeface="Aldhabi" panose="01000000000000000000" pitchFamily="2" charset="-78"/>
              </a:rPr>
              <a:t>Mes valeurs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1944D70-029D-1F6C-C332-351D30CA7547}"/>
              </a:ext>
            </a:extLst>
          </p:cNvPr>
          <p:cNvSpPr txBox="1"/>
          <p:nvPr/>
        </p:nvSpPr>
        <p:spPr>
          <a:xfrm>
            <a:off x="5455597" y="797510"/>
            <a:ext cx="609372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b="0" i="0" dirty="0">
                <a:effectLst/>
                <a:latin typeface="Aldhabi" panose="01000000000000000000" pitchFamily="2" charset="-78"/>
                <a:cs typeface="Aldhabi" panose="01000000000000000000" pitchFamily="2" charset="-78"/>
              </a:rPr>
              <a:t>Je prône des valeurs fondamentales telles que l'écoute, l'empathie, le respect, la discrétion, la rigueur, l'accessibilité et la solidarité.</a:t>
            </a:r>
            <a:br>
              <a:rPr lang="fr-FR" sz="2800" dirty="0">
                <a:latin typeface="Aldhabi" panose="01000000000000000000" pitchFamily="2" charset="-78"/>
                <a:cs typeface="Aldhabi" panose="01000000000000000000" pitchFamily="2" charset="-78"/>
              </a:rPr>
            </a:br>
            <a:r>
              <a:rPr lang="fr-FR" sz="2800" b="0" i="0" dirty="0">
                <a:effectLst/>
                <a:latin typeface="Aldhabi" panose="01000000000000000000" pitchFamily="2" charset="-78"/>
                <a:cs typeface="Aldhabi" panose="01000000000000000000" pitchFamily="2" charset="-78"/>
              </a:rPr>
              <a:t>Des valeurs humanistes me permettant d'accomplir mes missions de manière éthique et bénéfique pour la communauté.</a:t>
            </a:r>
            <a:br>
              <a:rPr lang="fr-FR" sz="2800" dirty="0">
                <a:latin typeface="Aldhabi" panose="01000000000000000000" pitchFamily="2" charset="-78"/>
                <a:cs typeface="Aldhabi" panose="01000000000000000000" pitchFamily="2" charset="-78"/>
              </a:rPr>
            </a:br>
            <a:r>
              <a:rPr lang="fr-FR" sz="2800" b="0" i="0" dirty="0">
                <a:effectLst/>
                <a:latin typeface="Aldhabi" panose="01000000000000000000" pitchFamily="2" charset="-78"/>
                <a:cs typeface="Aldhabi" panose="01000000000000000000" pitchFamily="2" charset="-78"/>
              </a:rPr>
              <a:t>Passionnée depuis plusieurs années par l'écriture, je compte à mon actif la réalisation de recueils de poèmes, de pensées, d’histoires pour enfants et d'autres écrits personnels en cours (romans, nouvelles).</a:t>
            </a:r>
            <a:endParaRPr lang="fr-FR" sz="2800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AA449CA-394F-778A-CADC-57E9ACB8F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256" y="3179928"/>
            <a:ext cx="2550824" cy="253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75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AC3E6C53-102E-4ACA-BCBB-3CC973B9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4655D52-F2FA-4137-8A31-499A4FE62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519FA1D-01C2-425F-B9AA-D69B4DD0A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C0D803F-BF83-4194-8691-90B027BDF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316132F-CC4B-4C96-9C75-95DC7CD48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A106B9FE-7E5A-4047-B5D3-C3C24BD3E8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60EBA20-0A64-45D5-B937-FE93DCA01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85632" y="0"/>
            <a:ext cx="340636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3EAD5E5B-543A-4690-8C75-BACF7FFB40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98739700-980C-4F96-84CD-97157DFE8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59089"/>
            <a:ext cx="9107362" cy="321164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52A2FDCB-3B06-44F3-A0AA-2C056C3E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09600"/>
            <a:ext cx="9107363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B8E9094-3CB6-162F-2FC3-BDBA08D53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461844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dirty="0" err="1">
                <a:solidFill>
                  <a:srgbClr val="FFFFFF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Parcours</a:t>
            </a:r>
            <a:r>
              <a:rPr lang="en-US" sz="5400" dirty="0">
                <a:solidFill>
                  <a:srgbClr val="FFFFFF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r>
              <a:rPr lang="en-US" sz="5400" dirty="0" err="1">
                <a:solidFill>
                  <a:srgbClr val="FFFFFF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professionnel</a:t>
            </a:r>
            <a:endParaRPr lang="en-US" sz="5400" dirty="0">
              <a:solidFill>
                <a:srgbClr val="FFFFFF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E15660A-B8DB-C6E5-F261-C64810007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894" y="2144885"/>
            <a:ext cx="7461844" cy="3142077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buNone/>
            </a:pPr>
            <a:r>
              <a:rPr lang="en-US" sz="2800" dirty="0" err="1">
                <a:latin typeface="Aldhabi" panose="01000000000000000000" pitchFamily="2" charset="-78"/>
                <a:cs typeface="Aldhabi" panose="01000000000000000000" pitchFamily="2" charset="-78"/>
              </a:rPr>
              <a:t>Etant</a:t>
            </a:r>
            <a:r>
              <a:rPr lang="en-US" sz="2800" dirty="0"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r>
              <a:rPr lang="en-US" sz="2800" dirty="0" err="1">
                <a:latin typeface="Aldhabi" panose="01000000000000000000" pitchFamily="2" charset="-78"/>
                <a:cs typeface="Aldhabi" panose="01000000000000000000" pitchFamily="2" charset="-78"/>
              </a:rPr>
              <a:t>une</a:t>
            </a:r>
            <a:r>
              <a:rPr lang="en-US" sz="2800" dirty="0"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r>
              <a:rPr lang="en-US" sz="2800" dirty="0" err="1">
                <a:latin typeface="Aldhabi" panose="01000000000000000000" pitchFamily="2" charset="-78"/>
                <a:cs typeface="Aldhabi" panose="01000000000000000000" pitchFamily="2" charset="-78"/>
              </a:rPr>
              <a:t>personne</a:t>
            </a:r>
            <a:r>
              <a:rPr lang="en-US" sz="2800" dirty="0"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r>
              <a:rPr lang="en-US" sz="2800" dirty="0" err="1">
                <a:latin typeface="Aldhabi" panose="01000000000000000000" pitchFamily="2" charset="-78"/>
                <a:cs typeface="Aldhabi" panose="01000000000000000000" pitchFamily="2" charset="-78"/>
              </a:rPr>
              <a:t>polyvalente</a:t>
            </a:r>
            <a:r>
              <a:rPr lang="en-US" sz="2800" dirty="0">
                <a:latin typeface="Aldhabi" panose="01000000000000000000" pitchFamily="2" charset="-78"/>
                <a:cs typeface="Aldhabi" panose="01000000000000000000" pitchFamily="2" charset="-78"/>
              </a:rPr>
              <a:t>, au </a:t>
            </a:r>
            <a:r>
              <a:rPr lang="en-US" sz="2800" dirty="0" err="1">
                <a:latin typeface="Aldhabi" panose="01000000000000000000" pitchFamily="2" charset="-78"/>
                <a:cs typeface="Aldhabi" panose="01000000000000000000" pitchFamily="2" charset="-78"/>
              </a:rPr>
              <a:t>cours</a:t>
            </a:r>
            <a:r>
              <a:rPr lang="en-US" sz="2800" dirty="0">
                <a:latin typeface="Aldhabi" panose="01000000000000000000" pitchFamily="2" charset="-78"/>
                <a:cs typeface="Aldhabi" panose="01000000000000000000" pitchFamily="2" charset="-78"/>
              </a:rPr>
              <a:t> de ma </a:t>
            </a:r>
            <a:r>
              <a:rPr lang="en-US" sz="2800" dirty="0" err="1">
                <a:latin typeface="Aldhabi" panose="01000000000000000000" pitchFamily="2" charset="-78"/>
                <a:cs typeface="Aldhabi" panose="01000000000000000000" pitchFamily="2" charset="-78"/>
              </a:rPr>
              <a:t>carrière</a:t>
            </a:r>
            <a:r>
              <a:rPr lang="en-US" sz="2800" dirty="0"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r>
              <a:rPr lang="en-US" sz="2800" dirty="0" err="1">
                <a:latin typeface="Aldhabi" panose="01000000000000000000" pitchFamily="2" charset="-78"/>
                <a:cs typeface="Aldhabi" panose="01000000000000000000" pitchFamily="2" charset="-78"/>
              </a:rPr>
              <a:t>j’ai</a:t>
            </a:r>
            <a:r>
              <a:rPr lang="en-US" sz="2800" dirty="0"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r>
              <a:rPr lang="en-US" sz="2800" dirty="0" err="1">
                <a:latin typeface="Aldhabi" panose="01000000000000000000" pitchFamily="2" charset="-78"/>
                <a:cs typeface="Aldhabi" panose="01000000000000000000" pitchFamily="2" charset="-78"/>
              </a:rPr>
              <a:t>eu</a:t>
            </a:r>
            <a:r>
              <a:rPr lang="en-US" sz="2800" dirty="0"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r>
              <a:rPr lang="en-US" sz="2800" dirty="0" err="1">
                <a:latin typeface="Aldhabi" panose="01000000000000000000" pitchFamily="2" charset="-78"/>
                <a:cs typeface="Aldhabi" panose="01000000000000000000" pitchFamily="2" charset="-78"/>
              </a:rPr>
              <a:t>plusieurs</a:t>
            </a:r>
            <a:r>
              <a:rPr lang="en-US" sz="2800" dirty="0">
                <a:latin typeface="Aldhabi" panose="01000000000000000000" pitchFamily="2" charset="-78"/>
                <a:cs typeface="Aldhabi" panose="01000000000000000000" pitchFamily="2" charset="-78"/>
              </a:rPr>
              <a:t> casquettes. En passant par le commerce, les assurances, le milieu </a:t>
            </a:r>
            <a:r>
              <a:rPr lang="en-US" sz="2800" dirty="0" err="1">
                <a:latin typeface="Aldhabi" panose="01000000000000000000" pitchFamily="2" charset="-78"/>
                <a:cs typeface="Aldhabi" panose="01000000000000000000" pitchFamily="2" charset="-78"/>
              </a:rPr>
              <a:t>hospitalier</a:t>
            </a:r>
            <a:r>
              <a:rPr lang="en-US" sz="2800" dirty="0">
                <a:latin typeface="Aldhabi" panose="01000000000000000000" pitchFamily="2" charset="-78"/>
                <a:cs typeface="Aldhabi" panose="01000000000000000000" pitchFamily="2" charset="-78"/>
              </a:rPr>
              <a:t> et le monde de la finance. </a:t>
            </a:r>
          </a:p>
          <a:p>
            <a:pPr marL="0" indent="0" algn="just">
              <a:buNone/>
            </a:pPr>
            <a:r>
              <a:rPr lang="en-US" sz="2800" dirty="0" err="1">
                <a:latin typeface="Aldhabi" panose="01000000000000000000" pitchFamily="2" charset="-78"/>
                <a:cs typeface="Aldhabi" panose="01000000000000000000" pitchFamily="2" charset="-78"/>
              </a:rPr>
              <a:t>Ces</a:t>
            </a:r>
            <a:r>
              <a:rPr lang="en-US" sz="2800" dirty="0">
                <a:latin typeface="Aldhabi" panose="01000000000000000000" pitchFamily="2" charset="-78"/>
                <a:cs typeface="Aldhabi" panose="01000000000000000000" pitchFamily="2" charset="-78"/>
              </a:rPr>
              <a:t> experiences </a:t>
            </a:r>
            <a:r>
              <a:rPr lang="en-US" sz="2800" dirty="0" err="1">
                <a:latin typeface="Aldhabi" panose="01000000000000000000" pitchFamily="2" charset="-78"/>
                <a:cs typeface="Aldhabi" panose="01000000000000000000" pitchFamily="2" charset="-78"/>
              </a:rPr>
              <a:t>m’ont</a:t>
            </a:r>
            <a:r>
              <a:rPr lang="en-US" sz="2800" dirty="0"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r>
              <a:rPr lang="en-US" sz="2800" dirty="0" err="1">
                <a:latin typeface="Aldhabi" panose="01000000000000000000" pitchFamily="2" charset="-78"/>
                <a:cs typeface="Aldhabi" panose="01000000000000000000" pitchFamily="2" charset="-78"/>
              </a:rPr>
              <a:t>permis</a:t>
            </a:r>
            <a:r>
              <a:rPr lang="en-US" sz="2800" dirty="0"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r>
              <a:rPr lang="en-US" sz="2800" dirty="0" err="1">
                <a:latin typeface="Aldhabi" panose="01000000000000000000" pitchFamily="2" charset="-78"/>
                <a:cs typeface="Aldhabi" panose="01000000000000000000" pitchFamily="2" charset="-78"/>
              </a:rPr>
              <a:t>d’explorer</a:t>
            </a:r>
            <a:r>
              <a:rPr lang="en-US" sz="2800" dirty="0"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r>
              <a:rPr lang="en-US" sz="2800" dirty="0" err="1">
                <a:latin typeface="Aldhabi" panose="01000000000000000000" pitchFamily="2" charset="-78"/>
                <a:cs typeface="Aldhabi" panose="01000000000000000000" pitchFamily="2" charset="-78"/>
              </a:rPr>
              <a:t>différents</a:t>
            </a:r>
            <a:r>
              <a:rPr lang="en-US" sz="2800" dirty="0"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r>
              <a:rPr lang="en-US" sz="2800" dirty="0" err="1">
                <a:latin typeface="Aldhabi" panose="01000000000000000000" pitchFamily="2" charset="-78"/>
                <a:cs typeface="Aldhabi" panose="01000000000000000000" pitchFamily="2" charset="-78"/>
              </a:rPr>
              <a:t>domaines</a:t>
            </a:r>
            <a:r>
              <a:rPr lang="en-US" sz="2800" dirty="0">
                <a:latin typeface="Aldhabi" panose="01000000000000000000" pitchFamily="2" charset="-78"/>
                <a:cs typeface="Aldhabi" panose="01000000000000000000" pitchFamily="2" charset="-78"/>
              </a:rPr>
              <a:t> par </a:t>
            </a:r>
            <a:r>
              <a:rPr lang="en-US" sz="2800" dirty="0" err="1">
                <a:latin typeface="Aldhabi" panose="01000000000000000000" pitchFamily="2" charset="-78"/>
                <a:cs typeface="Aldhabi" panose="01000000000000000000" pitchFamily="2" charset="-78"/>
              </a:rPr>
              <a:t>curiosité</a:t>
            </a:r>
            <a:r>
              <a:rPr lang="en-US" sz="2800" dirty="0">
                <a:latin typeface="Aldhabi" panose="01000000000000000000" pitchFamily="2" charset="-78"/>
                <a:cs typeface="Aldhabi" panose="01000000000000000000" pitchFamily="2" charset="-78"/>
              </a:rPr>
              <a:t> et </a:t>
            </a:r>
            <a:r>
              <a:rPr lang="en-US" sz="2800" dirty="0" err="1">
                <a:latin typeface="Aldhabi" panose="01000000000000000000" pitchFamily="2" charset="-78"/>
                <a:cs typeface="Aldhabi" panose="01000000000000000000" pitchFamily="2" charset="-78"/>
              </a:rPr>
              <a:t>soif</a:t>
            </a:r>
            <a:r>
              <a:rPr lang="en-US" sz="2800" dirty="0"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r>
              <a:rPr lang="en-US" sz="2800" dirty="0" err="1">
                <a:latin typeface="Aldhabi" panose="01000000000000000000" pitchFamily="2" charset="-78"/>
                <a:cs typeface="Aldhabi" panose="01000000000000000000" pitchFamily="2" charset="-78"/>
              </a:rPr>
              <a:t>d’apprendre</a:t>
            </a:r>
            <a:r>
              <a:rPr lang="en-US" sz="2800" dirty="0">
                <a:latin typeface="Aldhabi" panose="01000000000000000000" pitchFamily="2" charset="-78"/>
                <a:cs typeface="Aldhabi" panose="01000000000000000000" pitchFamily="2" charset="-78"/>
              </a:rPr>
              <a:t>. </a:t>
            </a:r>
          </a:p>
          <a:p>
            <a:pPr marL="0" indent="0" algn="just">
              <a:buNone/>
            </a:pPr>
            <a:r>
              <a:rPr lang="en-US" sz="2800" dirty="0">
                <a:latin typeface="Aldhabi" panose="01000000000000000000" pitchFamily="2" charset="-78"/>
                <a:cs typeface="Aldhabi" panose="01000000000000000000" pitchFamily="2" charset="-78"/>
              </a:rPr>
              <a:t>Au fur et à </a:t>
            </a:r>
            <a:r>
              <a:rPr lang="en-US" sz="2800" dirty="0" err="1">
                <a:latin typeface="Aldhabi" panose="01000000000000000000" pitchFamily="2" charset="-78"/>
                <a:cs typeface="Aldhabi" panose="01000000000000000000" pitchFamily="2" charset="-78"/>
              </a:rPr>
              <a:t>mesure</a:t>
            </a:r>
            <a:r>
              <a:rPr lang="en-US" sz="2800" dirty="0">
                <a:latin typeface="Aldhabi" panose="01000000000000000000" pitchFamily="2" charset="-78"/>
                <a:cs typeface="Aldhabi" panose="01000000000000000000" pitchFamily="2" charset="-78"/>
              </a:rPr>
              <a:t> de </a:t>
            </a:r>
            <a:r>
              <a:rPr lang="en-US" sz="2800" dirty="0" err="1">
                <a:latin typeface="Aldhabi" panose="01000000000000000000" pitchFamily="2" charset="-78"/>
                <a:cs typeface="Aldhabi" panose="01000000000000000000" pitchFamily="2" charset="-78"/>
              </a:rPr>
              <a:t>mon</a:t>
            </a:r>
            <a:r>
              <a:rPr lang="en-US" sz="2800" dirty="0"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r>
              <a:rPr lang="en-US" sz="2800" dirty="0" err="1">
                <a:latin typeface="Aldhabi" panose="01000000000000000000" pitchFamily="2" charset="-78"/>
                <a:cs typeface="Aldhabi" panose="01000000000000000000" pitchFamily="2" charset="-78"/>
              </a:rPr>
              <a:t>évolution</a:t>
            </a:r>
            <a:r>
              <a:rPr lang="en-US" sz="2800" dirty="0">
                <a:latin typeface="Aldhabi" panose="01000000000000000000" pitchFamily="2" charset="-78"/>
                <a:cs typeface="Aldhabi" panose="01000000000000000000" pitchFamily="2" charset="-78"/>
              </a:rPr>
              <a:t>, </a:t>
            </a:r>
            <a:r>
              <a:rPr lang="en-US" sz="2800" dirty="0" err="1">
                <a:latin typeface="Aldhabi" panose="01000000000000000000" pitchFamily="2" charset="-78"/>
                <a:cs typeface="Aldhabi" panose="01000000000000000000" pitchFamily="2" charset="-78"/>
              </a:rPr>
              <a:t>j’ai</a:t>
            </a:r>
            <a:r>
              <a:rPr lang="en-US" sz="2800" dirty="0">
                <a:latin typeface="Aldhabi" panose="01000000000000000000" pitchFamily="2" charset="-78"/>
                <a:cs typeface="Aldhabi" panose="01000000000000000000" pitchFamily="2" charset="-78"/>
              </a:rPr>
              <a:t> pris conscience </a:t>
            </a:r>
            <a:r>
              <a:rPr lang="en-US" sz="2800" dirty="0" err="1">
                <a:latin typeface="Aldhabi" panose="01000000000000000000" pitchFamily="2" charset="-78"/>
                <a:cs typeface="Aldhabi" panose="01000000000000000000" pitchFamily="2" charset="-78"/>
              </a:rPr>
              <a:t>que</a:t>
            </a:r>
            <a:r>
              <a:rPr lang="en-US" sz="2800" dirty="0">
                <a:latin typeface="Aldhabi" panose="01000000000000000000" pitchFamily="2" charset="-78"/>
                <a:cs typeface="Aldhabi" panose="01000000000000000000" pitchFamily="2" charset="-78"/>
              </a:rPr>
              <a:t> le social, </a:t>
            </a:r>
            <a:r>
              <a:rPr lang="en-US" sz="2800" dirty="0" err="1">
                <a:latin typeface="Aldhabi" panose="01000000000000000000" pitchFamily="2" charset="-78"/>
                <a:cs typeface="Aldhabi" panose="01000000000000000000" pitchFamily="2" charset="-78"/>
              </a:rPr>
              <a:t>est</a:t>
            </a:r>
            <a:r>
              <a:rPr lang="en-US" sz="2800" dirty="0">
                <a:latin typeface="Aldhabi" panose="01000000000000000000" pitchFamily="2" charset="-78"/>
                <a:cs typeface="Aldhabi" panose="01000000000000000000" pitchFamily="2" charset="-78"/>
              </a:rPr>
              <a:t> un </a:t>
            </a:r>
            <a:r>
              <a:rPr lang="en-US" sz="2800" dirty="0" err="1">
                <a:latin typeface="Aldhabi" panose="01000000000000000000" pitchFamily="2" charset="-78"/>
                <a:cs typeface="Aldhabi" panose="01000000000000000000" pitchFamily="2" charset="-78"/>
              </a:rPr>
              <a:t>secteur</a:t>
            </a:r>
            <a:r>
              <a:rPr lang="en-US" sz="2800" dirty="0">
                <a:latin typeface="Aldhabi" panose="01000000000000000000" pitchFamily="2" charset="-78"/>
                <a:cs typeface="Aldhabi" panose="01000000000000000000" pitchFamily="2" charset="-78"/>
              </a:rPr>
              <a:t> qui me correspond le </a:t>
            </a:r>
            <a:r>
              <a:rPr lang="en-US" sz="2800" dirty="0" err="1">
                <a:latin typeface="Aldhabi" panose="01000000000000000000" pitchFamily="2" charset="-78"/>
                <a:cs typeface="Aldhabi" panose="01000000000000000000" pitchFamily="2" charset="-78"/>
              </a:rPr>
              <a:t>mieux</a:t>
            </a:r>
            <a:r>
              <a:rPr lang="en-US" sz="2800" dirty="0">
                <a:latin typeface="Aldhabi" panose="01000000000000000000" pitchFamily="2" charset="-78"/>
                <a:cs typeface="Aldhabi" panose="01000000000000000000" pitchFamily="2" charset="-78"/>
              </a:rPr>
              <a:t>. </a:t>
            </a:r>
          </a:p>
          <a:p>
            <a:pPr marL="0" indent="0" algn="just">
              <a:buNone/>
            </a:pPr>
            <a:r>
              <a:rPr lang="en-US" sz="2800" dirty="0" err="1">
                <a:latin typeface="Aldhabi" panose="01000000000000000000" pitchFamily="2" charset="-78"/>
                <a:cs typeface="Aldhabi" panose="01000000000000000000" pitchFamily="2" charset="-78"/>
              </a:rPr>
              <a:t>Passionnée</a:t>
            </a:r>
            <a:r>
              <a:rPr lang="en-US" sz="2800" dirty="0"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r>
              <a:rPr lang="en-US" sz="2800" dirty="0" err="1">
                <a:latin typeface="Aldhabi" panose="01000000000000000000" pitchFamily="2" charset="-78"/>
                <a:cs typeface="Aldhabi" panose="01000000000000000000" pitchFamily="2" charset="-78"/>
              </a:rPr>
              <a:t>d’écriture</a:t>
            </a:r>
            <a:r>
              <a:rPr lang="en-US" sz="2800" dirty="0">
                <a:latin typeface="Aldhabi" panose="01000000000000000000" pitchFamily="2" charset="-78"/>
                <a:cs typeface="Aldhabi" panose="01000000000000000000" pitchFamily="2" charset="-78"/>
              </a:rPr>
              <a:t>, </a:t>
            </a:r>
            <a:r>
              <a:rPr lang="en-US" sz="2800" dirty="0" err="1">
                <a:latin typeface="Aldhabi" panose="01000000000000000000" pitchFamily="2" charset="-78"/>
                <a:cs typeface="Aldhabi" panose="01000000000000000000" pitchFamily="2" charset="-78"/>
              </a:rPr>
              <a:t>c’est</a:t>
            </a:r>
            <a:r>
              <a:rPr lang="en-US" sz="2800" dirty="0"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r>
              <a:rPr lang="en-US" sz="2800" dirty="0" err="1">
                <a:latin typeface="Aldhabi" panose="01000000000000000000" pitchFamily="2" charset="-78"/>
                <a:cs typeface="Aldhabi" panose="01000000000000000000" pitchFamily="2" charset="-78"/>
              </a:rPr>
              <a:t>en</a:t>
            </a:r>
            <a:r>
              <a:rPr lang="en-US" sz="2800" dirty="0">
                <a:latin typeface="Aldhabi" panose="01000000000000000000" pitchFamily="2" charset="-78"/>
                <a:cs typeface="Aldhabi" panose="01000000000000000000" pitchFamily="2" charset="-78"/>
              </a:rPr>
              <a:t> toute </a:t>
            </a:r>
            <a:r>
              <a:rPr lang="en-US" sz="2800" dirty="0" err="1">
                <a:latin typeface="Aldhabi" panose="01000000000000000000" pitchFamily="2" charset="-78"/>
                <a:cs typeface="Aldhabi" panose="01000000000000000000" pitchFamily="2" charset="-78"/>
              </a:rPr>
              <a:t>logique</a:t>
            </a:r>
            <a:r>
              <a:rPr lang="en-US" sz="2800" dirty="0"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r>
              <a:rPr lang="en-US" sz="2800" dirty="0" err="1">
                <a:latin typeface="Aldhabi" panose="01000000000000000000" pitchFamily="2" charset="-78"/>
                <a:cs typeface="Aldhabi" panose="01000000000000000000" pitchFamily="2" charset="-78"/>
              </a:rPr>
              <a:t>que</a:t>
            </a:r>
            <a:r>
              <a:rPr lang="en-US" sz="2800" dirty="0"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r>
              <a:rPr lang="en-US" sz="2800" dirty="0" err="1">
                <a:latin typeface="Aldhabi" panose="01000000000000000000" pitchFamily="2" charset="-78"/>
                <a:cs typeface="Aldhabi" panose="01000000000000000000" pitchFamily="2" charset="-78"/>
              </a:rPr>
              <a:t>j’ai</a:t>
            </a:r>
            <a:r>
              <a:rPr lang="en-US" sz="2800" dirty="0"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r>
              <a:rPr lang="en-US" sz="2800" dirty="0" err="1">
                <a:latin typeface="Aldhabi" panose="01000000000000000000" pitchFamily="2" charset="-78"/>
                <a:cs typeface="Aldhabi" panose="01000000000000000000" pitchFamily="2" charset="-78"/>
              </a:rPr>
              <a:t>décidé</a:t>
            </a:r>
            <a:r>
              <a:rPr lang="en-US" sz="2800" dirty="0">
                <a:latin typeface="Aldhabi" panose="01000000000000000000" pitchFamily="2" charset="-78"/>
                <a:cs typeface="Aldhabi" panose="01000000000000000000" pitchFamily="2" charset="-78"/>
              </a:rPr>
              <a:t> de me lancer </a:t>
            </a:r>
            <a:r>
              <a:rPr lang="en-US" sz="2800" dirty="0" err="1">
                <a:latin typeface="Aldhabi" panose="01000000000000000000" pitchFamily="2" charset="-78"/>
                <a:cs typeface="Aldhabi" panose="01000000000000000000" pitchFamily="2" charset="-78"/>
              </a:rPr>
              <a:t>en</a:t>
            </a:r>
            <a:r>
              <a:rPr lang="en-US" sz="2800" dirty="0">
                <a:latin typeface="Aldhabi" panose="01000000000000000000" pitchFamily="2" charset="-78"/>
                <a:cs typeface="Aldhabi" panose="01000000000000000000" pitchFamily="2" charset="-78"/>
              </a:rPr>
              <a:t> tant </a:t>
            </a:r>
            <a:r>
              <a:rPr lang="en-US" sz="2800" dirty="0" err="1">
                <a:latin typeface="Aldhabi" panose="01000000000000000000" pitchFamily="2" charset="-78"/>
                <a:cs typeface="Aldhabi" panose="01000000000000000000" pitchFamily="2" charset="-78"/>
              </a:rPr>
              <a:t>qu’écrivain</a:t>
            </a:r>
            <a:r>
              <a:rPr lang="en-US" sz="2800" dirty="0">
                <a:latin typeface="Aldhabi" panose="01000000000000000000" pitchFamily="2" charset="-78"/>
                <a:cs typeface="Aldhabi" panose="01000000000000000000" pitchFamily="2" charset="-78"/>
              </a:rPr>
              <a:t> public.</a:t>
            </a:r>
          </a:p>
        </p:txBody>
      </p:sp>
    </p:spTree>
    <p:extLst>
      <p:ext uri="{BB962C8B-B14F-4D97-AF65-F5344CB8AC3E}">
        <p14:creationId xmlns:p14="http://schemas.microsoft.com/office/powerpoint/2010/main" val="1526970230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4712</TotalTime>
  <Words>293</Words>
  <Application>Microsoft Office PowerPoint</Application>
  <PresentationFormat>Grand écran</PresentationFormat>
  <Paragraphs>36</Paragraphs>
  <Slides>5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1" baseType="lpstr">
      <vt:lpstr>Aldhabi</vt:lpstr>
      <vt:lpstr>Arial</vt:lpstr>
      <vt:lpstr>Calibri</vt:lpstr>
      <vt:lpstr>Trebuchet MS</vt:lpstr>
      <vt:lpstr>Wingdings</vt:lpstr>
      <vt:lpstr>Berlin</vt:lpstr>
      <vt:lpstr>Ecrivain public</vt:lpstr>
      <vt:lpstr>Parcours personnel</vt:lpstr>
      <vt:lpstr>Profession</vt:lpstr>
      <vt:lpstr>Mes valeurs</vt:lpstr>
      <vt:lpstr>Parcours professionnel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 m</dc:creator>
  <cp:lastModifiedBy>s m</cp:lastModifiedBy>
  <cp:revision>9</cp:revision>
  <dcterms:created xsi:type="dcterms:W3CDTF">2025-04-04T10:05:21Z</dcterms:created>
  <dcterms:modified xsi:type="dcterms:W3CDTF">2025-10-25T17:16:38Z</dcterms:modified>
</cp:coreProperties>
</file>