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501" r:id="rId1"/>
  </p:sldMasterIdLst>
  <p:notesMasterIdLst>
    <p:notesMasterId r:id="rId6"/>
  </p:notesMasterIdLst>
  <p:handoutMasterIdLst>
    <p:handoutMasterId r:id="rId7"/>
  </p:handoutMasterIdLst>
  <p:sldIdLst>
    <p:sldId id="256" r:id="rId2"/>
    <p:sldId id="269" r:id="rId3"/>
    <p:sldId id="266" r:id="rId4"/>
    <p:sldId id="26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DD9ACA-A135-43FA-86E0-F4E57CEAE23D}" v="60" dt="2026-01-10T21:17:12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96357" autoAdjust="0"/>
  </p:normalViewPr>
  <p:slideViewPr>
    <p:cSldViewPr snapToGrid="0">
      <p:cViewPr>
        <p:scale>
          <a:sx n="100" d="100"/>
          <a:sy n="100" d="100"/>
        </p:scale>
        <p:origin x="174" y="-414"/>
      </p:cViewPr>
      <p:guideLst/>
    </p:cSldViewPr>
  </p:slideViewPr>
  <p:outlineViewPr>
    <p:cViewPr>
      <p:scale>
        <a:sx n="33" d="100"/>
        <a:sy n="33" d="100"/>
      </p:scale>
      <p:origin x="0" y="-47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11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 m" userId="358816b590481bd2" providerId="LiveId" clId="{2BAAA8F4-5918-4562-BD80-C0E62C5DDDAF}"/>
    <pc:docChg chg="undo redo custSel addSld delSld modSld">
      <pc:chgData name="s m" userId="358816b590481bd2" providerId="LiveId" clId="{2BAAA8F4-5918-4562-BD80-C0E62C5DDDAF}" dt="2026-01-10T21:19:05.397" v="602" actId="2696"/>
      <pc:docMkLst>
        <pc:docMk/>
      </pc:docMkLst>
      <pc:sldChg chg="modSp mod">
        <pc:chgData name="s m" userId="358816b590481bd2" providerId="LiveId" clId="{2BAAA8F4-5918-4562-BD80-C0E62C5DDDAF}" dt="2026-01-10T21:12:13.440" v="554" actId="20577"/>
        <pc:sldMkLst>
          <pc:docMk/>
          <pc:sldMk cId="1193886898" sldId="256"/>
        </pc:sldMkLst>
        <pc:spChg chg="mod">
          <ac:chgData name="s m" userId="358816b590481bd2" providerId="LiveId" clId="{2BAAA8F4-5918-4562-BD80-C0E62C5DDDAF}" dt="2026-01-10T21:12:13.440" v="554" actId="20577"/>
          <ac:spMkLst>
            <pc:docMk/>
            <pc:sldMk cId="1193886898" sldId="256"/>
            <ac:spMk id="2" creationId="{92679374-8EAE-4873-9BB6-F6C630302DA2}"/>
          </ac:spMkLst>
        </pc:spChg>
      </pc:sldChg>
      <pc:sldChg chg="modSp mod">
        <pc:chgData name="s m" userId="358816b590481bd2" providerId="LiveId" clId="{2BAAA8F4-5918-4562-BD80-C0E62C5DDDAF}" dt="2026-01-10T21:15:30.120" v="593" actId="20577"/>
        <pc:sldMkLst>
          <pc:docMk/>
          <pc:sldMk cId="298975433" sldId="263"/>
        </pc:sldMkLst>
        <pc:spChg chg="mod">
          <ac:chgData name="s m" userId="358816b590481bd2" providerId="LiveId" clId="{2BAAA8F4-5918-4562-BD80-C0E62C5DDDAF}" dt="2026-01-10T21:15:30.120" v="593" actId="20577"/>
          <ac:spMkLst>
            <pc:docMk/>
            <pc:sldMk cId="298975433" sldId="263"/>
            <ac:spMk id="9" creationId="{11944D70-029D-1F6C-C332-351D30CA7547}"/>
          </ac:spMkLst>
        </pc:spChg>
      </pc:sldChg>
      <pc:sldChg chg="modSp mod">
        <pc:chgData name="s m" userId="358816b590481bd2" providerId="LiveId" clId="{2BAAA8F4-5918-4562-BD80-C0E62C5DDDAF}" dt="2026-01-03T15:54:01.126" v="546" actId="20577"/>
        <pc:sldMkLst>
          <pc:docMk/>
          <pc:sldMk cId="3749118570" sldId="266"/>
        </pc:sldMkLst>
        <pc:spChg chg="mod">
          <ac:chgData name="s m" userId="358816b590481bd2" providerId="LiveId" clId="{2BAAA8F4-5918-4562-BD80-C0E62C5DDDAF}" dt="2026-01-03T15:54:01.126" v="546" actId="20577"/>
          <ac:spMkLst>
            <pc:docMk/>
            <pc:sldMk cId="3749118570" sldId="266"/>
            <ac:spMk id="16" creationId="{A761FA4B-43B9-4C0B-BD10-1127709C9786}"/>
          </ac:spMkLst>
        </pc:spChg>
      </pc:sldChg>
      <pc:sldChg chg="addSp delSp modSp mod">
        <pc:chgData name="s m" userId="358816b590481bd2" providerId="LiveId" clId="{2BAAA8F4-5918-4562-BD80-C0E62C5DDDAF}" dt="2026-01-10T21:13:46.922" v="561" actId="122"/>
        <pc:sldMkLst>
          <pc:docMk/>
          <pc:sldMk cId="1707474726" sldId="269"/>
        </pc:sldMkLst>
        <pc:spChg chg="mod">
          <ac:chgData name="s m" userId="358816b590481bd2" providerId="LiveId" clId="{2BAAA8F4-5918-4562-BD80-C0E62C5DDDAF}" dt="2026-01-10T21:13:34.433" v="559" actId="122"/>
          <ac:spMkLst>
            <pc:docMk/>
            <pc:sldMk cId="1707474726" sldId="269"/>
            <ac:spMk id="4" creationId="{E83DB0A1-C484-4D49-BAC3-ABEE82074C4C}"/>
          </ac:spMkLst>
        </pc:spChg>
        <pc:spChg chg="mod">
          <ac:chgData name="s m" userId="358816b590481bd2" providerId="LiveId" clId="{2BAAA8F4-5918-4562-BD80-C0E62C5DDDAF}" dt="2026-01-10T21:13:40.865" v="560" actId="122"/>
          <ac:spMkLst>
            <pc:docMk/>
            <pc:sldMk cId="1707474726" sldId="269"/>
            <ac:spMk id="5" creationId="{898F5FE2-B28A-4CCD-9910-126A9581F28F}"/>
          </ac:spMkLst>
        </pc:spChg>
        <pc:spChg chg="mod">
          <ac:chgData name="s m" userId="358816b590481bd2" providerId="LiveId" clId="{2BAAA8F4-5918-4562-BD80-C0E62C5DDDAF}" dt="2026-01-10T21:13:46.922" v="561" actId="122"/>
          <ac:spMkLst>
            <pc:docMk/>
            <pc:sldMk cId="1707474726" sldId="269"/>
            <ac:spMk id="6" creationId="{AC4A7A4E-C192-4A89-A661-72D76FF2F230}"/>
          </ac:spMkLst>
        </pc:spChg>
        <pc:spChg chg="add mod">
          <ac:chgData name="s m" userId="358816b590481bd2" providerId="LiveId" clId="{2BAAA8F4-5918-4562-BD80-C0E62C5DDDAF}" dt="2026-01-10T21:13:22.123" v="558" actId="403"/>
          <ac:spMkLst>
            <pc:docMk/>
            <pc:sldMk cId="1707474726" sldId="269"/>
            <ac:spMk id="8" creationId="{51704D0D-4C48-5757-E279-7D56549FD295}"/>
          </ac:spMkLst>
        </pc:spChg>
        <pc:picChg chg="add mod">
          <ac:chgData name="s m" userId="358816b590481bd2" providerId="LiveId" clId="{2BAAA8F4-5918-4562-BD80-C0E62C5DDDAF}" dt="2026-01-03T15:51:07.934" v="517" actId="1076"/>
          <ac:picMkLst>
            <pc:docMk/>
            <pc:sldMk cId="1707474726" sldId="269"/>
            <ac:picMk id="13" creationId="{B600432E-29C9-77AA-F805-4D3BF24166C7}"/>
          </ac:picMkLst>
        </pc:picChg>
        <pc:picChg chg="mod">
          <ac:chgData name="s m" userId="358816b590481bd2" providerId="LiveId" clId="{2BAAA8F4-5918-4562-BD80-C0E62C5DDDAF}" dt="2026-01-03T15:47:25.347" v="493" actId="1076"/>
          <ac:picMkLst>
            <pc:docMk/>
            <pc:sldMk cId="1707474726" sldId="269"/>
            <ac:picMk id="1026" creationId="{D2EBE011-0AB8-49BD-0B5F-470D06B1B722}"/>
          </ac:picMkLst>
        </pc:picChg>
        <pc:picChg chg="mod">
          <ac:chgData name="s m" userId="358816b590481bd2" providerId="LiveId" clId="{2BAAA8F4-5918-4562-BD80-C0E62C5DDDAF}" dt="2026-01-03T15:53:58.134" v="543" actId="1076"/>
          <ac:picMkLst>
            <pc:docMk/>
            <pc:sldMk cId="1707474726" sldId="269"/>
            <ac:picMk id="1030" creationId="{5CE5268A-9A6E-3C38-6FFB-CEC9438833D2}"/>
          </ac:picMkLst>
        </pc:picChg>
      </pc:sldChg>
      <pc:sldChg chg="addSp delSp modSp del mod">
        <pc:chgData name="s m" userId="358816b590481bd2" providerId="LiveId" clId="{2BAAA8F4-5918-4562-BD80-C0E62C5DDDAF}" dt="2026-01-10T21:19:05.397" v="602" actId="2696"/>
        <pc:sldMkLst>
          <pc:docMk/>
          <pc:sldMk cId="261660502" sldId="270"/>
        </pc:sldMkLst>
        <pc:graphicFrameChg chg="add del mod">
          <ac:chgData name="s m" userId="358816b590481bd2" providerId="LiveId" clId="{2BAAA8F4-5918-4562-BD80-C0E62C5DDDAF}" dt="2026-01-10T21:17:52.391" v="599" actId="478"/>
          <ac:graphicFrameMkLst>
            <pc:docMk/>
            <pc:sldMk cId="261660502" sldId="270"/>
            <ac:graphicFrameMk id="3" creationId="{D355B473-3476-EF58-F206-9113970C5E59}"/>
          </ac:graphicFrameMkLst>
        </pc:graphicFrameChg>
        <pc:graphicFrameChg chg="del mod modGraphic">
          <ac:chgData name="s m" userId="358816b590481bd2" providerId="LiveId" clId="{2BAAA8F4-5918-4562-BD80-C0E62C5DDDAF}" dt="2026-01-10T21:15:51.874" v="595" actId="478"/>
          <ac:graphicFrameMkLst>
            <pc:docMk/>
            <pc:sldMk cId="261660502" sldId="270"/>
            <ac:graphicFrameMk id="7" creationId="{8B186535-F908-EFD2-EEAC-5B4BA9969D8A}"/>
          </ac:graphicFrameMkLst>
        </pc:graphicFrameChg>
      </pc:sldChg>
      <pc:sldChg chg="new del">
        <pc:chgData name="s m" userId="358816b590481bd2" providerId="LiveId" clId="{2BAAA8F4-5918-4562-BD80-C0E62C5DDDAF}" dt="2026-01-10T21:18:53.147" v="601" actId="2696"/>
        <pc:sldMkLst>
          <pc:docMk/>
          <pc:sldMk cId="4023066690" sldId="27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91174202-076D-4FCC-BB1F-880F8A848A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AD0C0A-72EF-4EA2-8D6C-4938445A10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6DA23CC-22B4-42A5-84C3-3DDB7A0C9E20}" type="datetime1">
              <a:rPr lang="fr-FR" smtClean="0"/>
              <a:t>10/01/2026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8AB2131-4249-4045-A9F7-9BE0F73F06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2180F18-DB0C-473D-93EA-5E50BE9DE5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5F20474-88D6-46C9-AFA3-1C3CCC2418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1917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0377043-16CF-4E10-85C6-53D2F3129AFA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B68C18-1BF1-F447-95ED-60EAAE35426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3917592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9589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412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378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8B68C18-1BF1-F447-95ED-60EAAE35426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1415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121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3506463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12467217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951985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253759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06270965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05951836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16506398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pPr rtl="0"/>
            <a:endParaRPr lang="fr-F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139658790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e de titre avec im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6" title="Forme numéro de page"/>
          <p:cNvSpPr/>
          <p:nvPr/>
        </p:nvSpPr>
        <p:spPr bwMode="auto">
          <a:xfrm>
            <a:off x="11784011" y="-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47656" y="1264197"/>
            <a:ext cx="5670487" cy="4268965"/>
          </a:xfrm>
        </p:spPr>
        <p:txBody>
          <a:bodyPr rtlCol="0" anchor="ctr">
            <a:normAutofit/>
          </a:bodyPr>
          <a:lstStyle>
            <a:lvl1pPr algn="l">
              <a:lnSpc>
                <a:spcPct val="85000"/>
              </a:lnSpc>
              <a:defRPr sz="60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67666" y="4151085"/>
            <a:ext cx="4633806" cy="1591181"/>
          </a:xfrm>
        </p:spPr>
        <p:txBody>
          <a:bodyPr rtlCol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3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cxnSp>
        <p:nvCxnSpPr>
          <p:cNvPr id="9" name="Connecteur droit 8" title="Ligne pleine verticale"/>
          <p:cNvCxnSpPr>
            <a:cxnSpLocks/>
          </p:cNvCxnSpPr>
          <p:nvPr/>
        </p:nvCxnSpPr>
        <p:spPr>
          <a:xfrm>
            <a:off x="5524563" y="1115733"/>
            <a:ext cx="0" cy="4626534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’image 10">
            <a:extLst>
              <a:ext uri="{FF2B5EF4-FFF2-40B4-BE49-F238E27FC236}">
                <a16:creationId xmlns:a16="http://schemas.microsoft.com/office/drawing/2014/main" id="{137A75DA-C6FF-4420-94B9-E3338D1F9A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43615" y="1367500"/>
            <a:ext cx="2397795" cy="2397795"/>
          </a:xfrm>
          <a:prstGeom prst="ellipse">
            <a:avLst/>
          </a:prstGeom>
          <a:solidFill>
            <a:schemeClr val="bg1"/>
          </a:solidFill>
        </p:spPr>
        <p:txBody>
          <a:bodyPr rtlCol="0" anchor="ctr"/>
          <a:lstStyle>
            <a:lvl1pPr marL="0" indent="0" algn="ctr">
              <a:buNone/>
              <a:defRPr i="1"/>
            </a:lvl1pPr>
          </a:lstStyle>
          <a:p>
            <a:pPr rtl="0"/>
            <a:r>
              <a:rPr lang="fr-FR" noProof="0"/>
              <a:t>Insérez une photo de portrait</a:t>
            </a:r>
          </a:p>
        </p:txBody>
      </p:sp>
    </p:spTree>
    <p:extLst>
      <p:ext uri="{BB962C8B-B14F-4D97-AF65-F5344CB8AC3E}">
        <p14:creationId xmlns:p14="http://schemas.microsoft.com/office/powerpoint/2010/main" val="4664053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 Image/ Puces d’icônes légè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3E5573-26F3-4B94-B267-776D6D7795C6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fr-FR" noProof="0"/>
              <a:t>Placez votre sous-titre ici</a:t>
            </a:r>
          </a:p>
        </p:txBody>
      </p:sp>
      <p:cxnSp>
        <p:nvCxnSpPr>
          <p:cNvPr id="21" name="Connecteur droit 20" title="Ligne pleine horizontale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0CF91DE7-F23F-444D-B56E-B059EC98D9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550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fr-FR" noProof="0"/>
              <a:t>Description de l’élément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DD8B7AFB-040F-4222-BF21-649EEB9B76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581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fr-FR" noProof="0"/>
              <a:t>Description de l’élément</a:t>
            </a:r>
          </a:p>
        </p:txBody>
      </p:sp>
      <p:sp>
        <p:nvSpPr>
          <p:cNvPr id="22" name="Espace réservé du texte 10">
            <a:extLst>
              <a:ext uri="{FF2B5EF4-FFF2-40B4-BE49-F238E27FC236}">
                <a16:creationId xmlns:a16="http://schemas.microsoft.com/office/drawing/2014/main" id="{36C44B50-DCD8-4661-AE20-1744F5052F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613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fr-FR" noProof="0"/>
              <a:t>Description de l’élément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C0107EA4-5D36-4C90-97D0-F9F14116BDE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62550" y="3429000"/>
            <a:ext cx="1944000" cy="2700000"/>
          </a:xfrm>
          <a:solidFill>
            <a:schemeClr val="bg1"/>
          </a:solidFill>
        </p:spPr>
        <p:txBody>
          <a:bodyPr lIns="0" tIns="1332000" rIns="0" bIns="0" rtlCol="0"/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fr-FR" noProof="0"/>
              <a:t>Description de l’élément</a:t>
            </a:r>
          </a:p>
        </p:txBody>
      </p:sp>
      <p:sp>
        <p:nvSpPr>
          <p:cNvPr id="24" name="Espace réservé du texte 15">
            <a:extLst>
              <a:ext uri="{FF2B5EF4-FFF2-40B4-BE49-F238E27FC236}">
                <a16:creationId xmlns:a16="http://schemas.microsoft.com/office/drawing/2014/main" id="{CB22D40E-097C-4007-9190-A3749806532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95356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fr-FR" noProof="0"/>
              <a:t>Description de l’élément</a:t>
            </a:r>
          </a:p>
        </p:txBody>
      </p:sp>
      <p:sp>
        <p:nvSpPr>
          <p:cNvPr id="25" name="Espace réservé du texte 18">
            <a:extLst>
              <a:ext uri="{FF2B5EF4-FFF2-40B4-BE49-F238E27FC236}">
                <a16:creationId xmlns:a16="http://schemas.microsoft.com/office/drawing/2014/main" id="{D385A57E-D5E6-4E0A-BE4C-C1B40196AB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28163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fr-FR" noProof="0"/>
              <a:t>Description de l’élément</a:t>
            </a:r>
          </a:p>
        </p:txBody>
      </p:sp>
      <p:sp>
        <p:nvSpPr>
          <p:cNvPr id="26" name="Espace réservé d’image 22">
            <a:extLst>
              <a:ext uri="{FF2B5EF4-FFF2-40B4-BE49-F238E27FC236}">
                <a16:creationId xmlns:a16="http://schemas.microsoft.com/office/drawing/2014/main" id="{3D1BBD84-BA1A-4F7F-BD78-6D42162E33D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8550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fr-FR" noProof="0"/>
              <a:t>Insérez une icône ou une image</a:t>
            </a:r>
          </a:p>
        </p:txBody>
      </p:sp>
      <p:sp>
        <p:nvSpPr>
          <p:cNvPr id="27" name="Espace réservé d’image 24">
            <a:extLst>
              <a:ext uri="{FF2B5EF4-FFF2-40B4-BE49-F238E27FC236}">
                <a16:creationId xmlns:a16="http://schemas.microsoft.com/office/drawing/2014/main" id="{75DDD589-ADD5-491E-B180-F1FCDF9ED6A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1581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fr-FR" noProof="0"/>
              <a:t>Insérez une icône ou une image</a:t>
            </a:r>
          </a:p>
        </p:txBody>
      </p:sp>
      <p:sp>
        <p:nvSpPr>
          <p:cNvPr id="28" name="Espace réservé d’image 26">
            <a:extLst>
              <a:ext uri="{FF2B5EF4-FFF2-40B4-BE49-F238E27FC236}">
                <a16:creationId xmlns:a16="http://schemas.microsoft.com/office/drawing/2014/main" id="{BFFFDD99-5C1A-4C7C-8FA2-BEA3DB4BA88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914613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fr-FR" noProof="0"/>
              <a:t>Insérez une icône ou une image</a:t>
            </a:r>
          </a:p>
        </p:txBody>
      </p:sp>
      <p:sp>
        <p:nvSpPr>
          <p:cNvPr id="29" name="Espace réservé d’image 30">
            <a:extLst>
              <a:ext uri="{FF2B5EF4-FFF2-40B4-BE49-F238E27FC236}">
                <a16:creationId xmlns:a16="http://schemas.microsoft.com/office/drawing/2014/main" id="{23C5456C-A352-4CF6-8671-B2572BAD518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648550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fr-FR" noProof="0"/>
              <a:t>Insérez une icône ou une image</a:t>
            </a:r>
          </a:p>
        </p:txBody>
      </p:sp>
      <p:sp>
        <p:nvSpPr>
          <p:cNvPr id="30" name="Espace réservé d’image 32">
            <a:extLst>
              <a:ext uri="{FF2B5EF4-FFF2-40B4-BE49-F238E27FC236}">
                <a16:creationId xmlns:a16="http://schemas.microsoft.com/office/drawing/2014/main" id="{C7C33AAD-B12F-4AA1-80BD-D7D3D1304B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81581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fr-FR" noProof="0"/>
              <a:t>Insérez une icône ou une image</a:t>
            </a:r>
          </a:p>
        </p:txBody>
      </p:sp>
      <p:sp>
        <p:nvSpPr>
          <p:cNvPr id="31" name="Espace réservé d’image 34">
            <a:extLst>
              <a:ext uri="{FF2B5EF4-FFF2-40B4-BE49-F238E27FC236}">
                <a16:creationId xmlns:a16="http://schemas.microsoft.com/office/drawing/2014/main" id="{E2951AF1-2CE3-48B5-9CF3-7488DCDF329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14613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fr-FR" noProof="0"/>
              <a:t>Insérez une icône ou une image</a:t>
            </a:r>
          </a:p>
        </p:txBody>
      </p:sp>
    </p:spTree>
    <p:extLst>
      <p:ext uri="{BB962C8B-B14F-4D97-AF65-F5344CB8AC3E}">
        <p14:creationId xmlns:p14="http://schemas.microsoft.com/office/powerpoint/2010/main" val="119222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F4BCC2F-B73D-454C-BEE7-ED2D4E7CF6F3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358976-308E-0CB3-B500-E7219386623F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cxnSp>
        <p:nvCxnSpPr>
          <p:cNvPr id="8" name="Connecteur droit 7" title="Ligne pleine horizontale">
            <a:extLst>
              <a:ext uri="{FF2B5EF4-FFF2-40B4-BE49-F238E27FC236}">
                <a16:creationId xmlns:a16="http://schemas.microsoft.com/office/drawing/2014/main" id="{4FC2FAFB-179C-B7DC-BC9E-ED6C305CF086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47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ces numérotées dans une lig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162550" y="2019300"/>
            <a:ext cx="1944000" cy="2700000"/>
          </a:xfr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99000">
                <a:schemeClr val="accent1">
                  <a:lumMod val="20000"/>
                  <a:lumOff val="80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fr-FR" noProof="0"/>
              <a:t>Description de l’événement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27FBCE-F70D-478C-B29F-BA05F87A4C5A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617748B7-E5B4-4481-8BBD-FA336F544D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806" y="2019300"/>
            <a:ext cx="1943100" cy="2700000"/>
          </a:xfr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99000">
                <a:schemeClr val="accent3">
                  <a:lumMod val="20000"/>
                  <a:lumOff val="80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fr-FR" noProof="0"/>
              <a:t>Description de l’événement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47DBBB1B-8761-455D-AD09-0A48C1ED27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163" y="2019300"/>
            <a:ext cx="1943100" cy="2700000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99000">
                <a:schemeClr val="accent5">
                  <a:lumMod val="20000"/>
                  <a:lumOff val="80000"/>
                </a:schemeClr>
              </a:gs>
              <a:gs pos="100000">
                <a:schemeClr val="accent5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fr-FR" noProof="0"/>
              <a:t>Description de l’événement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701A7388-8628-470F-82E9-729C86AAFD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20550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1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CAE5D4FA-2556-4640-8793-063247AA27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53356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/>
          <a:lstStyle>
            <a:lvl1pPr marL="0" indent="0" algn="ctr">
              <a:buNone/>
              <a:defRPr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2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8379251E-EDF2-4AC5-AB5B-C1FD66A9D6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85713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/>
          <a:lstStyle>
            <a:lvl1pPr marL="0" indent="0" algn="ctr">
              <a:buNone/>
              <a:defRPr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3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fr-FR" noProof="0"/>
              <a:t>Placez votre sous-titre ici</a:t>
            </a:r>
          </a:p>
        </p:txBody>
      </p:sp>
      <p:cxnSp>
        <p:nvCxnSpPr>
          <p:cNvPr id="21" name="Connecteur droit 20" title="Ligne pleine horizontale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0794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sous-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49981E6E-14D8-452A-9608-EB5DA1A62280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fr-FR" noProof="0"/>
              <a:t>Placez votre sous-titre ici</a:t>
            </a:r>
          </a:p>
        </p:txBody>
      </p:sp>
      <p:cxnSp>
        <p:nvCxnSpPr>
          <p:cNvPr id="21" name="Connecteur droit 20" title="Ligne pleine horizontale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4640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6" title="Forme numéro de page"/>
          <p:cNvSpPr/>
          <p:nvPr/>
        </p:nvSpPr>
        <p:spPr bwMode="auto">
          <a:xfrm>
            <a:off x="11784011" y="-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47656" y="1264197"/>
            <a:ext cx="5670487" cy="4268965"/>
          </a:xfrm>
        </p:spPr>
        <p:txBody>
          <a:bodyPr rtlCol="0" anchor="ctr">
            <a:normAutofit/>
          </a:bodyPr>
          <a:lstStyle>
            <a:lvl1pPr algn="l">
              <a:lnSpc>
                <a:spcPct val="85000"/>
              </a:lnSpc>
              <a:defRPr sz="60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67666" y="4151085"/>
            <a:ext cx="4633806" cy="1591181"/>
          </a:xfrm>
        </p:spPr>
        <p:txBody>
          <a:bodyPr rtlCol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3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cxnSp>
        <p:nvCxnSpPr>
          <p:cNvPr id="9" name="Connecteur droit 8" title="Ligne pleine verticale"/>
          <p:cNvCxnSpPr>
            <a:cxnSpLocks/>
          </p:cNvCxnSpPr>
          <p:nvPr/>
        </p:nvCxnSpPr>
        <p:spPr>
          <a:xfrm>
            <a:off x="5524563" y="1115733"/>
            <a:ext cx="0" cy="4626534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053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4EC8F00B-64F5-41A4-9F32-C6846037C9F4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fr-FR" noProof="0"/>
              <a:t>Placez votre sous-titre ici</a:t>
            </a:r>
          </a:p>
        </p:txBody>
      </p:sp>
      <p:cxnSp>
        <p:nvCxnSpPr>
          <p:cNvPr id="21" name="Connecteur droit 20" title="Ligne pleine horizontale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BC751F3-ABD6-4995-8494-4932D12ACE1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326063" y="559678"/>
            <a:ext cx="6103937" cy="5191835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8754519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EDD785F-A000-4EA6-A505-B0892444CBA0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fr-FR" noProof="0"/>
              <a:t>Placez votre sous-titre ici</a:t>
            </a:r>
          </a:p>
        </p:txBody>
      </p:sp>
      <p:cxnSp>
        <p:nvCxnSpPr>
          <p:cNvPr id="21" name="Connecteur droit 20" title="Ligne pleine horizontale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’image 6">
            <a:extLst>
              <a:ext uri="{FF2B5EF4-FFF2-40B4-BE49-F238E27FC236}">
                <a16:creationId xmlns:a16="http://schemas.microsoft.com/office/drawing/2014/main" id="{1466EC8C-C8BE-4149-A684-18CFF4574C1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7488" y="559678"/>
            <a:ext cx="6132512" cy="519183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6874912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59677"/>
            <a:ext cx="3833906" cy="5274923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9F4BCC2F-B73D-454C-BEE7-ED2D4E7CF6F3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  <p:cxnSp>
        <p:nvCxnSpPr>
          <p:cNvPr id="21" name="Connecteur droit 20" title="Ligne pleine horizontale">
            <a:extLst>
              <a:ext uri="{FF2B5EF4-FFF2-40B4-BE49-F238E27FC236}">
                <a16:creationId xmlns:a16="http://schemas.microsoft.com/office/drawing/2014/main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4889D34E-DF9E-41B7-A5EC-B9D63999B3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1600" y="559678"/>
            <a:ext cx="6172200" cy="5617285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22261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80992989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07CC64C-D37D-42AF-B455-375C1B3A1765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87369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B061FC8-FDB6-4ADE-89D4-B17BA7861512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832174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28803651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6128580-F69D-4A18-8BEE-F2786E078A0E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2286736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20047468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07777993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7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6DB18A2-A9E7-4D8A-A3A6-82D5D0964B58}" type="datetime1">
              <a:rPr lang="fr-FR" noProof="0" smtClean="0"/>
              <a:t>10/01/2026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3D2E340-0663-474B-992C-9192B5C45E5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9094976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2" r:id="rId1"/>
    <p:sldLayoutId id="2147484503" r:id="rId2"/>
    <p:sldLayoutId id="2147484504" r:id="rId3"/>
    <p:sldLayoutId id="2147484505" r:id="rId4"/>
    <p:sldLayoutId id="2147484506" r:id="rId5"/>
    <p:sldLayoutId id="2147484507" r:id="rId6"/>
    <p:sldLayoutId id="2147484508" r:id="rId7"/>
    <p:sldLayoutId id="2147484509" r:id="rId8"/>
    <p:sldLayoutId id="2147484510" r:id="rId9"/>
    <p:sldLayoutId id="2147484511" r:id="rId10"/>
    <p:sldLayoutId id="2147484512" r:id="rId11"/>
    <p:sldLayoutId id="2147484513" r:id="rId12"/>
    <p:sldLayoutId id="2147484514" r:id="rId13"/>
    <p:sldLayoutId id="2147484515" r:id="rId14"/>
    <p:sldLayoutId id="2147484516" r:id="rId15"/>
    <p:sldLayoutId id="2147484517" r:id="rId16"/>
    <p:sldLayoutId id="2147484518" r:id="rId17"/>
    <p:sldLayoutId id="2147484519" r:id="rId18"/>
    <p:sldLayoutId id="2147484520" r:id="rId19"/>
    <p:sldLayoutId id="2147484521" r:id="rId20"/>
    <p:sldLayoutId id="2147484522" r:id="rId21"/>
    <p:sldLayoutId id="2147484496" r:id="rId22"/>
    <p:sldLayoutId id="2147484498" r:id="rId23"/>
    <p:sldLayoutId id="2147484499" r:id="rId24"/>
    <p:sldLayoutId id="2147484500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Picture 1053">
            <a:extLst>
              <a:ext uri="{FF2B5EF4-FFF2-40B4-BE49-F238E27FC236}">
                <a16:creationId xmlns:a16="http://schemas.microsoft.com/office/drawing/2014/main" id="{5321D838-2C7E-4177-9DD3-DAC78324A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56" name="Picture 1055">
            <a:extLst>
              <a:ext uri="{FF2B5EF4-FFF2-40B4-BE49-F238E27FC236}">
                <a16:creationId xmlns:a16="http://schemas.microsoft.com/office/drawing/2014/main" id="{0146E45C-1450-4186-B501-74F221F89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058" name="Picture 1057">
            <a:extLst>
              <a:ext uri="{FF2B5EF4-FFF2-40B4-BE49-F238E27FC236}">
                <a16:creationId xmlns:a16="http://schemas.microsoft.com/office/drawing/2014/main" id="{EEDDA48B-BC04-4915-ADA3-A1A9522EB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060" name="Rectangle 1059">
            <a:extLst>
              <a:ext uri="{FF2B5EF4-FFF2-40B4-BE49-F238E27FC236}">
                <a16:creationId xmlns:a16="http://schemas.microsoft.com/office/drawing/2014/main" id="{78C9D07A-5A22-4E55-B18A-47CF07E50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62" name="Rectangle 1061">
            <a:extLst>
              <a:ext uri="{FF2B5EF4-FFF2-40B4-BE49-F238E27FC236}">
                <a16:creationId xmlns:a16="http://schemas.microsoft.com/office/drawing/2014/main" id="{3D71E629-0739-4A59-972B-A9E9A4500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 useBgFill="1">
        <p:nvSpPr>
          <p:cNvPr id="1064" name="Rectangle 1063">
            <a:extLst>
              <a:ext uri="{FF2B5EF4-FFF2-40B4-BE49-F238E27FC236}">
                <a16:creationId xmlns:a16="http://schemas.microsoft.com/office/drawing/2014/main" id="{DFE6DBF9-94F5-4877-B532-D859966E9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66" name="Picture 1065">
            <a:extLst>
              <a:ext uri="{FF2B5EF4-FFF2-40B4-BE49-F238E27FC236}">
                <a16:creationId xmlns:a16="http://schemas.microsoft.com/office/drawing/2014/main" id="{65EBA155-CB71-48F7-8A85-0B293C773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068" name="Rectangle 1067">
            <a:extLst>
              <a:ext uri="{FF2B5EF4-FFF2-40B4-BE49-F238E27FC236}">
                <a16:creationId xmlns:a16="http://schemas.microsoft.com/office/drawing/2014/main" id="{7A9A3980-304B-4116-B0FB-155B054B0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70" name="Picture 1069">
            <a:extLst>
              <a:ext uri="{FF2B5EF4-FFF2-40B4-BE49-F238E27FC236}">
                <a16:creationId xmlns:a16="http://schemas.microsoft.com/office/drawing/2014/main" id="{924FA7CC-8015-40C6-9D92-644E30DCC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2"/>
            <a:ext cx="7767872" cy="225365"/>
          </a:xfrm>
          <a:prstGeom prst="rect">
            <a:avLst/>
          </a:prstGeom>
        </p:spPr>
      </p:pic>
      <p:sp>
        <p:nvSpPr>
          <p:cNvPr id="1072" name="Rectangle 1071">
            <a:extLst>
              <a:ext uri="{FF2B5EF4-FFF2-40B4-BE49-F238E27FC236}">
                <a16:creationId xmlns:a16="http://schemas.microsoft.com/office/drawing/2014/main" id="{D146040E-7E20-4B05-9660-47E254E1A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590078"/>
            <a:ext cx="7868173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2679374-8EAE-4873-9BB6-F6C630302D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6752110" cy="13730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Ecrivaine </a:t>
            </a:r>
            <a:r>
              <a:rPr lang="en-US" dirty="0" err="1">
                <a:solidFill>
                  <a:schemeClr val="tx1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publique</a:t>
            </a:r>
            <a:endParaRPr lang="en-US" dirty="0">
              <a:solidFill>
                <a:schemeClr val="tx1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E42C4E3-AFAF-4630-AF6D-21FB3C29CF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6752109" cy="111768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800" b="0" i="1" dirty="0">
                <a:solidFill>
                  <a:schemeClr val="tx1"/>
                </a:solidFill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L'écriture, c'est bien plus qu'un métier, c'est une relation commune visant à accompagner tout le monde dans la bienveillance et l'écoute.</a:t>
            </a:r>
            <a:endParaRPr lang="en-US" sz="2800" dirty="0">
              <a:solidFill>
                <a:schemeClr val="tx1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4" name="Image 3" descr="Une image contenant Visage humain, personne, habits, sourire&#10;&#10;Le contenu généré par l’IA peut être incorrect.">
            <a:extLst>
              <a:ext uri="{FF2B5EF4-FFF2-40B4-BE49-F238E27FC236}">
                <a16:creationId xmlns:a16="http://schemas.microsoft.com/office/drawing/2014/main" id="{C70D8339-4E8A-B141-DBA6-6A79D08B4D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7091" y="941238"/>
            <a:ext cx="3358478" cy="4975523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3886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D1F34B-93F5-46C0-9BEC-B1A8D5500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fr-FR" sz="5400" dirty="0">
                <a:latin typeface="Aldhabi" panose="01000000000000000000" pitchFamily="2" charset="-78"/>
                <a:cs typeface="Aldhabi" panose="01000000000000000000" pitchFamily="2" charset="-78"/>
              </a:rPr>
              <a:t>Parcours personnel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1FDC16-3D69-48AD-B08B-ED28A10640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>
            <a:normAutofit/>
          </a:bodyPr>
          <a:lstStyle/>
          <a:p>
            <a:pPr rtl="0"/>
            <a:r>
              <a:rPr lang="fr-FR" sz="4000" dirty="0">
                <a:latin typeface="Aldhabi" panose="01000000000000000000" pitchFamily="2" charset="-78"/>
                <a:cs typeface="Aldhabi" panose="01000000000000000000" pitchFamily="2" charset="-78"/>
              </a:rPr>
              <a:t>Causes</a:t>
            </a:r>
          </a:p>
          <a:p>
            <a:pPr rtl="0"/>
            <a:r>
              <a:rPr lang="fr-FR" sz="4000" dirty="0">
                <a:latin typeface="Aldhabi" panose="01000000000000000000" pitchFamily="2" charset="-78"/>
                <a:cs typeface="Aldhabi" panose="01000000000000000000" pitchFamily="2" charset="-78"/>
              </a:rPr>
              <a:t>Passions</a:t>
            </a:r>
          </a:p>
          <a:p>
            <a:pPr rtl="0"/>
            <a:r>
              <a:rPr lang="fr-FR" sz="4000" dirty="0">
                <a:latin typeface="Aldhabi" panose="01000000000000000000" pitchFamily="2" charset="-78"/>
                <a:cs typeface="Aldhabi" panose="01000000000000000000" pitchFamily="2" charset="-78"/>
              </a:rPr>
              <a:t>Formations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3DB0A1-C484-4D49-BAC3-ABEE82074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550" y="1249249"/>
            <a:ext cx="1944000" cy="3685661"/>
          </a:xfrm>
          <a:solidFill>
            <a:schemeClr val="bg2"/>
          </a:solidFill>
        </p:spPr>
        <p:txBody>
          <a:bodyPr lIns="72000" rIns="72000" rtlCol="0">
            <a:normAutofit/>
          </a:bodyPr>
          <a:lstStyle/>
          <a:p>
            <a:pPr rtl="0"/>
            <a:r>
              <a:rPr lang="fr-FR" sz="2800" dirty="0">
                <a:latin typeface="Aldhabi" panose="01000000000000000000" pitchFamily="2" charset="-78"/>
                <a:cs typeface="Aldhabi" panose="01000000000000000000" pitchFamily="2" charset="-78"/>
              </a:rPr>
              <a:t>Co-responsable bénévole au Secours Catholique de Sartrouville.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98F5FE2-B28A-4CCD-9910-126A9581F2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09722" y="193182"/>
            <a:ext cx="1944000" cy="4741727"/>
          </a:xfrm>
          <a:solidFill>
            <a:schemeClr val="bg2"/>
          </a:solidFill>
        </p:spPr>
        <p:txBody>
          <a:bodyPr lIns="72000" rIns="72000" rtlCol="0">
            <a:noAutofit/>
          </a:bodyPr>
          <a:lstStyle/>
          <a:p>
            <a:pPr rtl="0"/>
            <a:r>
              <a:rPr lang="fr-FR" sz="2800" dirty="0">
                <a:latin typeface="Aldhabi" panose="01000000000000000000" pitchFamily="2" charset="-78"/>
                <a:cs typeface="Aldhabi" panose="01000000000000000000" pitchFamily="2" charset="-78"/>
              </a:rPr>
              <a:t>Passionnée de lecture et d’écriture. </a:t>
            </a:r>
          </a:p>
          <a:p>
            <a:pPr rtl="0"/>
            <a:r>
              <a:rPr lang="fr-FR" sz="2800" dirty="0">
                <a:latin typeface="Aldhabi" panose="01000000000000000000" pitchFamily="2" charset="-78"/>
                <a:cs typeface="Aldhabi" panose="01000000000000000000" pitchFamily="2" charset="-78"/>
              </a:rPr>
              <a:t>Choriste (Chorus United).</a:t>
            </a:r>
          </a:p>
          <a:p>
            <a:pPr rtl="0"/>
            <a:r>
              <a:rPr lang="fr-FR" sz="2800" dirty="0">
                <a:latin typeface="Aldhabi" panose="01000000000000000000" pitchFamily="2" charset="-78"/>
                <a:cs typeface="Aldhabi" panose="01000000000000000000" pitchFamily="2" charset="-78"/>
              </a:rPr>
              <a:t>Golfeuse (Club féminin à l’Ile fleurie).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C4A7A4E-C192-4A89-A661-72D76FF2F2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14613" y="1249248"/>
            <a:ext cx="1944000" cy="3685661"/>
          </a:xfrm>
          <a:solidFill>
            <a:schemeClr val="bg2"/>
          </a:solidFill>
        </p:spPr>
        <p:txBody>
          <a:bodyPr lIns="72000" rIns="72000" rtlCol="0">
            <a:noAutofit/>
          </a:bodyPr>
          <a:lstStyle/>
          <a:p>
            <a:pPr rtl="0"/>
            <a:r>
              <a:rPr lang="fr-FR" sz="2800" dirty="0">
                <a:latin typeface="Aldhabi" panose="01000000000000000000" pitchFamily="2" charset="-78"/>
                <a:cs typeface="Aldhabi" panose="01000000000000000000" pitchFamily="2" charset="-78"/>
              </a:rPr>
              <a:t>Master Administration et Echanges Internationaux.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2EBE011-0AB8-49BD-0B5F-470D06B1B722}"/>
              </a:ext>
            </a:extLst>
          </p:cNvPr>
          <p:cNvPicPr>
            <a:picLocks noGrp="1" noChangeAspect="1" noChangeArrowheads="1"/>
          </p:cNvPicPr>
          <p:nvPr>
            <p:ph type="pic" sz="quarter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1" b="1621"/>
          <a:stretch>
            <a:fillRect/>
          </a:stretch>
        </p:blipFill>
        <p:spPr bwMode="auto">
          <a:xfrm>
            <a:off x="5665722" y="1413081"/>
            <a:ext cx="972000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CE5268A-9A6E-3C38-6FFB-CEC9438833D2}"/>
              </a:ext>
            </a:extLst>
          </p:cNvPr>
          <p:cNvPicPr>
            <a:picLocks noGrp="1" noChangeAspect="1" noChangeArrowheads="1"/>
          </p:cNvPicPr>
          <p:nvPr>
            <p:ph type="pic" sz="quarter" idx="2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9" r="14369"/>
          <a:stretch>
            <a:fillRect/>
          </a:stretch>
        </p:blipFill>
        <p:spPr bwMode="auto">
          <a:xfrm>
            <a:off x="10458000" y="1413081"/>
            <a:ext cx="972000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1704D0D-4C48-5757-E279-7D56549FD295}"/>
              </a:ext>
            </a:extLst>
          </p:cNvPr>
          <p:cNvSpPr txBox="1"/>
          <p:nvPr/>
        </p:nvSpPr>
        <p:spPr>
          <a:xfrm>
            <a:off x="5854699" y="5566847"/>
            <a:ext cx="60981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latin typeface="Aldhabi" panose="01000000000000000000" pitchFamily="2" charset="-78"/>
                <a:cs typeface="Aldhabi" panose="01000000000000000000" pitchFamily="2" charset="-78"/>
              </a:rPr>
              <a:t>Pour en savoir plus : </a:t>
            </a:r>
            <a:r>
              <a:rPr lang="fr-FR" sz="2800" b="1" i="1" dirty="0">
                <a:latin typeface="Aldhabi" panose="01000000000000000000" pitchFamily="2" charset="-78"/>
                <a:cs typeface="Aldhabi" panose="01000000000000000000" pitchFamily="2" charset="-78"/>
              </a:rPr>
              <a:t>https://www.linkedin.com/in/linsee-damay/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00432E-29C9-77AA-F805-4D3BF2416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0184" y="357016"/>
            <a:ext cx="1459692" cy="105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7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F35BFF-A889-4B62-BCD4-168715A63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fr-FR" sz="5400" dirty="0">
                <a:latin typeface="Aldhabi" panose="01000000000000000000" pitchFamily="2" charset="-78"/>
                <a:cs typeface="Aldhabi" panose="01000000000000000000" pitchFamily="2" charset="-78"/>
              </a:rPr>
              <a:t>Profession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A761FA4B-43B9-4C0B-BD10-1127709C978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endParaRPr lang="fr-FR" dirty="0"/>
          </a:p>
          <a:p>
            <a:pPr rtl="0"/>
            <a:endParaRPr lang="fr-FR" dirty="0"/>
          </a:p>
          <a:p>
            <a:pPr rtl="0"/>
            <a:r>
              <a:rPr lang="fr-FR" sz="4000" dirty="0">
                <a:latin typeface="Aldhabi" panose="01000000000000000000" pitchFamily="2" charset="-78"/>
                <a:cs typeface="Aldhabi" panose="01000000000000000000" pitchFamily="2" charset="-78"/>
              </a:rPr>
              <a:t>Ecrivaine publique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63D05DD-ED83-6EFA-58A8-207B37CDAF6D}"/>
              </a:ext>
            </a:extLst>
          </p:cNvPr>
          <p:cNvSpPr txBox="1"/>
          <p:nvPr/>
        </p:nvSpPr>
        <p:spPr>
          <a:xfrm>
            <a:off x="5790063" y="1290177"/>
            <a:ext cx="609372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latin typeface="Aldhabi" panose="01000000000000000000" pitchFamily="2" charset="-78"/>
                <a:cs typeface="Aldhabi" panose="01000000000000000000" pitchFamily="2" charset="-78"/>
              </a:rPr>
              <a:t>Les services que je propose : </a:t>
            </a:r>
            <a:endParaRPr lang="fr-FR" sz="2800" b="1" i="0" dirty="0">
              <a:effectLst/>
              <a:latin typeface="Aldhabi" panose="01000000000000000000" pitchFamily="2" charset="-78"/>
              <a:cs typeface="Aldhabi" panose="01000000000000000000" pitchFamily="2" charset="-78"/>
            </a:endParaRPr>
          </a:p>
          <a:p>
            <a:endParaRPr lang="fr-FR" sz="2800" dirty="0">
              <a:latin typeface="Aldhabi" panose="01000000000000000000" pitchFamily="2" charset="-78"/>
              <a:cs typeface="Aldhabi" panose="01000000000000000000" pitchFamily="2" charset="-78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b="0" i="0" dirty="0"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Rédaction de courriers et documents administratifs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b="0" i="0" dirty="0"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Aide à la rédaction de textes officiels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b="0" i="0" dirty="0"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Transcription et mise en forme de documents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b="0" i="0" dirty="0"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Assistance pour les démarches administratives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b="0" i="0" dirty="0"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Rédaction, relecture et correction de textes personnels et professionnels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b="0" i="0" dirty="0"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Aide à l'insertion sociale et professionnelle</a:t>
            </a:r>
            <a:r>
              <a:rPr lang="fr-FR" sz="2800" dirty="0">
                <a:latin typeface="Aldhabi" panose="01000000000000000000" pitchFamily="2" charset="-78"/>
                <a:cs typeface="Aldhabi" panose="01000000000000000000" pitchFamily="2" charset="-78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800" b="0" i="0" dirty="0"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Création de contenus…</a:t>
            </a:r>
          </a:p>
        </p:txBody>
      </p:sp>
    </p:spTree>
    <p:extLst>
      <p:ext uri="{BB962C8B-B14F-4D97-AF65-F5344CB8AC3E}">
        <p14:creationId xmlns:p14="http://schemas.microsoft.com/office/powerpoint/2010/main" val="3749118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A97F4D-F280-472F-9307-25B3E6BD8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fr-FR" sz="5400" dirty="0">
                <a:latin typeface="Aldhabi" panose="01000000000000000000" pitchFamily="2" charset="-78"/>
                <a:cs typeface="Aldhabi" panose="01000000000000000000" pitchFamily="2" charset="-78"/>
              </a:rPr>
              <a:t>Mes valeurs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1944D70-029D-1F6C-C332-351D30CA7547}"/>
              </a:ext>
            </a:extLst>
          </p:cNvPr>
          <p:cNvSpPr txBox="1"/>
          <p:nvPr/>
        </p:nvSpPr>
        <p:spPr>
          <a:xfrm>
            <a:off x="5455597" y="797510"/>
            <a:ext cx="609372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0" i="0" dirty="0"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Je prône des valeurs fondamentales telles que l'écoute, l'empathie, le respect, la discrétion, la rigueur, l'accessibilité et la solidarité.</a:t>
            </a:r>
            <a:br>
              <a:rPr lang="fr-FR" sz="2800" dirty="0"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fr-FR" sz="2800" b="0" i="0" dirty="0"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Des valeurs humanistes me permettant d'accomplir mes missions de manière éthique et bénéfique pour la communauté.</a:t>
            </a:r>
            <a:br>
              <a:rPr lang="fr-FR" sz="2800" dirty="0"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fr-FR" sz="2800" b="0" i="0" dirty="0"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Passionnée depuis plusieurs années par l'écriture, je compte à mon actif  la réalisation de recueils de poèmes, de pensées, d’une histoire pour enfants et d'autres écrits personnels en cours (romans, nouvelles).</a:t>
            </a:r>
            <a:br>
              <a:rPr lang="fr-FR" sz="2800" dirty="0"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fr-FR" sz="2800" b="0" i="0" dirty="0">
                <a:effectLst/>
                <a:latin typeface="Aldhabi" panose="01000000000000000000" pitchFamily="2" charset="-78"/>
                <a:cs typeface="Aldhabi" panose="01000000000000000000" pitchFamily="2" charset="-78"/>
              </a:rPr>
              <a:t>Je propose mes services dans le domaine rédactionnel. Que ce soit dans la rédaction, la réécriture et la correction de documents écrits.</a:t>
            </a:r>
            <a:endParaRPr lang="fr-FR" sz="2800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AA449CA-394F-778A-CADC-57E9ACB8F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256" y="3179928"/>
            <a:ext cx="2550824" cy="253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7543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294</TotalTime>
  <Words>249</Words>
  <Application>Microsoft Office PowerPoint</Application>
  <PresentationFormat>Grand écran</PresentationFormat>
  <Paragraphs>31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Aldhabi</vt:lpstr>
      <vt:lpstr>Arial</vt:lpstr>
      <vt:lpstr>Calibri</vt:lpstr>
      <vt:lpstr>Trebuchet MS</vt:lpstr>
      <vt:lpstr>Wingdings</vt:lpstr>
      <vt:lpstr>Berlin</vt:lpstr>
      <vt:lpstr>Ecrivaine publique</vt:lpstr>
      <vt:lpstr>Parcours personnel</vt:lpstr>
      <vt:lpstr>Profession</vt:lpstr>
      <vt:lpstr>Mes valeurs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 m</dc:creator>
  <cp:lastModifiedBy>s m</cp:lastModifiedBy>
  <cp:revision>1</cp:revision>
  <dcterms:created xsi:type="dcterms:W3CDTF">2025-04-04T10:05:21Z</dcterms:created>
  <dcterms:modified xsi:type="dcterms:W3CDTF">2026-01-10T21:19:10Z</dcterms:modified>
</cp:coreProperties>
</file>