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1" r:id="rId1"/>
  </p:sldMasterIdLst>
  <p:notesMasterIdLst>
    <p:notesMasterId r:id="rId6"/>
  </p:notesMasterIdLst>
  <p:handoutMasterIdLst>
    <p:handoutMasterId r:id="rId7"/>
  </p:handoutMasterIdLst>
  <p:sldIdLst>
    <p:sldId id="256" r:id="rId2"/>
    <p:sldId id="269" r:id="rId3"/>
    <p:sldId id="266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D9ACA-A135-43FA-86E0-F4E57CEAE23D}" v="60" dt="2026-01-10T21:17:12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174" y="-414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m" userId="358816b590481bd2" providerId="LiveId" clId="{2BAAA8F4-5918-4562-BD80-C0E62C5DDDAF}"/>
    <pc:docChg chg="undo redo custSel addSld delSld modSld">
      <pc:chgData name="s m" userId="358816b590481bd2" providerId="LiveId" clId="{2BAAA8F4-5918-4562-BD80-C0E62C5DDDAF}" dt="2026-01-10T21:19:05.397" v="602" actId="2696"/>
      <pc:docMkLst>
        <pc:docMk/>
      </pc:docMkLst>
      <pc:sldChg chg="modSp mod">
        <pc:chgData name="s m" userId="358816b590481bd2" providerId="LiveId" clId="{2BAAA8F4-5918-4562-BD80-C0E62C5DDDAF}" dt="2026-01-10T21:12:13.440" v="554" actId="20577"/>
        <pc:sldMkLst>
          <pc:docMk/>
          <pc:sldMk cId="1193886898" sldId="256"/>
        </pc:sldMkLst>
        <pc:spChg chg="mod">
          <ac:chgData name="s m" userId="358816b590481bd2" providerId="LiveId" clId="{2BAAA8F4-5918-4562-BD80-C0E62C5DDDAF}" dt="2026-01-10T21:12:13.440" v="554" actId="20577"/>
          <ac:spMkLst>
            <pc:docMk/>
            <pc:sldMk cId="1193886898" sldId="256"/>
            <ac:spMk id="2" creationId="{92679374-8EAE-4873-9BB6-F6C630302DA2}"/>
          </ac:spMkLst>
        </pc:spChg>
      </pc:sldChg>
      <pc:sldChg chg="modSp mod">
        <pc:chgData name="s m" userId="358816b590481bd2" providerId="LiveId" clId="{2BAAA8F4-5918-4562-BD80-C0E62C5DDDAF}" dt="2026-01-10T21:15:30.120" v="593" actId="20577"/>
        <pc:sldMkLst>
          <pc:docMk/>
          <pc:sldMk cId="298975433" sldId="263"/>
        </pc:sldMkLst>
        <pc:spChg chg="mod">
          <ac:chgData name="s m" userId="358816b590481bd2" providerId="LiveId" clId="{2BAAA8F4-5918-4562-BD80-C0E62C5DDDAF}" dt="2026-01-10T21:15:30.120" v="593" actId="20577"/>
          <ac:spMkLst>
            <pc:docMk/>
            <pc:sldMk cId="298975433" sldId="263"/>
            <ac:spMk id="9" creationId="{11944D70-029D-1F6C-C332-351D30CA7547}"/>
          </ac:spMkLst>
        </pc:spChg>
      </pc:sldChg>
      <pc:sldChg chg="modSp mod">
        <pc:chgData name="s m" userId="358816b590481bd2" providerId="LiveId" clId="{2BAAA8F4-5918-4562-BD80-C0E62C5DDDAF}" dt="2026-01-03T15:54:01.126" v="546" actId="20577"/>
        <pc:sldMkLst>
          <pc:docMk/>
          <pc:sldMk cId="3749118570" sldId="266"/>
        </pc:sldMkLst>
        <pc:spChg chg="mod">
          <ac:chgData name="s m" userId="358816b590481bd2" providerId="LiveId" clId="{2BAAA8F4-5918-4562-BD80-C0E62C5DDDAF}" dt="2026-01-03T15:54:01.126" v="546" actId="20577"/>
          <ac:spMkLst>
            <pc:docMk/>
            <pc:sldMk cId="3749118570" sldId="266"/>
            <ac:spMk id="16" creationId="{A761FA4B-43B9-4C0B-BD10-1127709C9786}"/>
          </ac:spMkLst>
        </pc:spChg>
      </pc:sldChg>
      <pc:sldChg chg="addSp delSp modSp mod">
        <pc:chgData name="s m" userId="358816b590481bd2" providerId="LiveId" clId="{2BAAA8F4-5918-4562-BD80-C0E62C5DDDAF}" dt="2026-01-10T21:13:46.922" v="561" actId="122"/>
        <pc:sldMkLst>
          <pc:docMk/>
          <pc:sldMk cId="1707474726" sldId="269"/>
        </pc:sldMkLst>
        <pc:spChg chg="mod">
          <ac:chgData name="s m" userId="358816b590481bd2" providerId="LiveId" clId="{2BAAA8F4-5918-4562-BD80-C0E62C5DDDAF}" dt="2026-01-10T21:13:34.433" v="559" actId="122"/>
          <ac:spMkLst>
            <pc:docMk/>
            <pc:sldMk cId="1707474726" sldId="269"/>
            <ac:spMk id="4" creationId="{E83DB0A1-C484-4D49-BAC3-ABEE82074C4C}"/>
          </ac:spMkLst>
        </pc:spChg>
        <pc:spChg chg="mod">
          <ac:chgData name="s m" userId="358816b590481bd2" providerId="LiveId" clId="{2BAAA8F4-5918-4562-BD80-C0E62C5DDDAF}" dt="2026-01-10T21:13:40.865" v="560" actId="122"/>
          <ac:spMkLst>
            <pc:docMk/>
            <pc:sldMk cId="1707474726" sldId="269"/>
            <ac:spMk id="5" creationId="{898F5FE2-B28A-4CCD-9910-126A9581F28F}"/>
          </ac:spMkLst>
        </pc:spChg>
        <pc:spChg chg="mod">
          <ac:chgData name="s m" userId="358816b590481bd2" providerId="LiveId" clId="{2BAAA8F4-5918-4562-BD80-C0E62C5DDDAF}" dt="2026-01-10T21:13:46.922" v="561" actId="122"/>
          <ac:spMkLst>
            <pc:docMk/>
            <pc:sldMk cId="1707474726" sldId="269"/>
            <ac:spMk id="6" creationId="{AC4A7A4E-C192-4A89-A661-72D76FF2F230}"/>
          </ac:spMkLst>
        </pc:spChg>
        <pc:spChg chg="add mod">
          <ac:chgData name="s m" userId="358816b590481bd2" providerId="LiveId" clId="{2BAAA8F4-5918-4562-BD80-C0E62C5DDDAF}" dt="2026-01-10T21:13:22.123" v="558" actId="403"/>
          <ac:spMkLst>
            <pc:docMk/>
            <pc:sldMk cId="1707474726" sldId="269"/>
            <ac:spMk id="8" creationId="{51704D0D-4C48-5757-E279-7D56549FD295}"/>
          </ac:spMkLst>
        </pc:spChg>
        <pc:picChg chg="add mod">
          <ac:chgData name="s m" userId="358816b590481bd2" providerId="LiveId" clId="{2BAAA8F4-5918-4562-BD80-C0E62C5DDDAF}" dt="2026-01-03T15:51:07.934" v="517" actId="1076"/>
          <ac:picMkLst>
            <pc:docMk/>
            <pc:sldMk cId="1707474726" sldId="269"/>
            <ac:picMk id="13" creationId="{B600432E-29C9-77AA-F805-4D3BF24166C7}"/>
          </ac:picMkLst>
        </pc:picChg>
        <pc:picChg chg="mod">
          <ac:chgData name="s m" userId="358816b590481bd2" providerId="LiveId" clId="{2BAAA8F4-5918-4562-BD80-C0E62C5DDDAF}" dt="2026-01-03T15:47:25.347" v="493" actId="1076"/>
          <ac:picMkLst>
            <pc:docMk/>
            <pc:sldMk cId="1707474726" sldId="269"/>
            <ac:picMk id="1026" creationId="{D2EBE011-0AB8-49BD-0B5F-470D06B1B722}"/>
          </ac:picMkLst>
        </pc:picChg>
        <pc:picChg chg="mod">
          <ac:chgData name="s m" userId="358816b590481bd2" providerId="LiveId" clId="{2BAAA8F4-5918-4562-BD80-C0E62C5DDDAF}" dt="2026-01-03T15:53:58.134" v="543" actId="1076"/>
          <ac:picMkLst>
            <pc:docMk/>
            <pc:sldMk cId="1707474726" sldId="269"/>
            <ac:picMk id="1030" creationId="{5CE5268A-9A6E-3C38-6FFB-CEC9438833D2}"/>
          </ac:picMkLst>
        </pc:picChg>
      </pc:sldChg>
      <pc:sldChg chg="addSp delSp modSp del mod">
        <pc:chgData name="s m" userId="358816b590481bd2" providerId="LiveId" clId="{2BAAA8F4-5918-4562-BD80-C0E62C5DDDAF}" dt="2026-01-10T21:19:05.397" v="602" actId="2696"/>
        <pc:sldMkLst>
          <pc:docMk/>
          <pc:sldMk cId="261660502" sldId="270"/>
        </pc:sldMkLst>
        <pc:graphicFrameChg chg="add del mod">
          <ac:chgData name="s m" userId="358816b590481bd2" providerId="LiveId" clId="{2BAAA8F4-5918-4562-BD80-C0E62C5DDDAF}" dt="2026-01-10T21:17:52.391" v="599" actId="478"/>
          <ac:graphicFrameMkLst>
            <pc:docMk/>
            <pc:sldMk cId="261660502" sldId="270"/>
            <ac:graphicFrameMk id="3" creationId="{D355B473-3476-EF58-F206-9113970C5E59}"/>
          </ac:graphicFrameMkLst>
        </pc:graphicFrameChg>
        <pc:graphicFrameChg chg="del mod modGraphic">
          <ac:chgData name="s m" userId="358816b590481bd2" providerId="LiveId" clId="{2BAAA8F4-5918-4562-BD80-C0E62C5DDDAF}" dt="2026-01-10T21:15:51.874" v="595" actId="478"/>
          <ac:graphicFrameMkLst>
            <pc:docMk/>
            <pc:sldMk cId="261660502" sldId="270"/>
            <ac:graphicFrameMk id="7" creationId="{8B186535-F908-EFD2-EEAC-5B4BA9969D8A}"/>
          </ac:graphicFrameMkLst>
        </pc:graphicFrameChg>
      </pc:sldChg>
      <pc:sldChg chg="new del">
        <pc:chgData name="s m" userId="358816b590481bd2" providerId="LiveId" clId="{2BAAA8F4-5918-4562-BD80-C0E62C5DDDAF}" dt="2026-01-10T21:18:53.147" v="601" actId="2696"/>
        <pc:sldMkLst>
          <pc:docMk/>
          <pc:sldMk cId="4023066690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91174202-076D-4FCC-BB1F-880F8A848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AD0C0A-72EF-4EA2-8D6C-4938445A1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DA23CC-22B4-42A5-84C3-3DDB7A0C9E20}" type="datetime1">
              <a:rPr lang="fr-FR" smtClean="0"/>
              <a:t>10/01/2026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AB2131-4249-4045-A9F7-9BE0F73F06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80F18-DB0C-473D-93EA-5E50BE9DE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20474-88D6-46C9-AFA3-1C3CCC241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19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377043-16CF-4E10-85C6-53D2F3129AFA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8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1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7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41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1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50646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246721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51985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53759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627096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595183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6506398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965879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 avec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 title="Forme numéro de pag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9" name="Connecteur droit 8" title="Ligne pleine vertical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fr-FR" noProof="0"/>
              <a:t>Insérez une photo de portrait</a:t>
            </a:r>
          </a:p>
        </p:txBody>
      </p:sp>
    </p:spTree>
    <p:extLst>
      <p:ext uri="{BB962C8B-B14F-4D97-AF65-F5344CB8AC3E}">
        <p14:creationId xmlns:p14="http://schemas.microsoft.com/office/powerpoint/2010/main" val="466405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/ Puces d’icônes lég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3E5573-26F3-4B94-B267-776D6D7795C6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7" name="Espace réservé d’image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8" name="Espace réservé d’image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9" name="Espace réservé d’image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0" name="Espace réservé d’image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1" name="Espace réservé d’image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</p:spTree>
    <p:extLst>
      <p:ext uri="{BB962C8B-B14F-4D97-AF65-F5344CB8AC3E}">
        <p14:creationId xmlns:p14="http://schemas.microsoft.com/office/powerpoint/2010/main" val="11922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BCC2F-B73D-454C-BEE7-ED2D4E7CF6F3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58976-308E-0CB3-B500-E7219386623F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8" name="Connecteur droit 7" title="Ligne pleine horizontale">
            <a:extLst>
              <a:ext uri="{FF2B5EF4-FFF2-40B4-BE49-F238E27FC236}">
                <a16:creationId xmlns:a16="http://schemas.microsoft.com/office/drawing/2014/main" id="{4FC2FAFB-179C-B7DC-BC9E-ED6C305CF086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numérotées dans une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27FBCE-F70D-478C-B29F-BA05F87A4C5A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79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9981E6E-14D8-452A-9608-EB5DA1A62280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64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 title="Forme numéro de pag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9" name="Connecteur droit 8" title="Ligne pleine vertical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EC8F00B-64F5-41A4-9F32-C6846037C9F4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EDD785F-A000-4EA6-A505-B0892444CBA0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F4BCC2F-B73D-454C-BEE7-ED2D4E7CF6F3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099298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7CC64C-D37D-42AF-B455-375C1B3A1765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8736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061FC8-FDB6-4ADE-89D4-B17BA7861512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3217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880365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128580-F69D-4A18-8BEE-F2786E078A0E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28673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047468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777799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6DB18A2-A9E7-4D8A-A3A6-82D5D0964B58}" type="datetime1">
              <a:rPr lang="fr-FR" noProof="0" smtClean="0"/>
              <a:t>10/01/2026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09497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  <p:sldLayoutId id="2147484515" r:id="rId14"/>
    <p:sldLayoutId id="2147484516" r:id="rId15"/>
    <p:sldLayoutId id="2147484517" r:id="rId16"/>
    <p:sldLayoutId id="2147484518" r:id="rId17"/>
    <p:sldLayoutId id="2147484519" r:id="rId18"/>
    <p:sldLayoutId id="2147484520" r:id="rId19"/>
    <p:sldLayoutId id="2147484521" r:id="rId20"/>
    <p:sldLayoutId id="2147484522" r:id="rId21"/>
    <p:sldLayoutId id="2147484496" r:id="rId22"/>
    <p:sldLayoutId id="2147484498" r:id="rId23"/>
    <p:sldLayoutId id="2147484499" r:id="rId24"/>
    <p:sldLayoutId id="2147484500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5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60" name="Rectangle 1059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068" name="Rectangle 1067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0" name="Picture 1069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1072" name="Rectangle 1071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Ecrivaine </a:t>
            </a:r>
            <a:r>
              <a:rPr lang="en-US" dirty="0" err="1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publique</a:t>
            </a:r>
            <a:endParaRPr lang="en-US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0" i="1" dirty="0">
                <a:solidFill>
                  <a:schemeClr val="tx1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L'écriture, c'est bien plus qu'un métier, c'est une relation commune visant à accompagner tout le monde dans la bienveillance et l'écoute.</a:t>
            </a:r>
            <a:endParaRPr lang="en-US" sz="28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Image 3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C70D8339-4E8A-B141-DBA6-6A79D08B4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091" y="941238"/>
            <a:ext cx="3358478" cy="497552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5400" dirty="0">
                <a:latin typeface="Aldhabi" panose="01000000000000000000" pitchFamily="2" charset="-78"/>
                <a:cs typeface="Aldhabi" panose="01000000000000000000" pitchFamily="2" charset="-78"/>
              </a:rPr>
              <a:t>Parcours personnel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Causes</a:t>
            </a:r>
          </a:p>
          <a:p>
            <a:pPr rtl="0"/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Passions</a:t>
            </a:r>
          </a:p>
          <a:p>
            <a:pPr rtl="0"/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Formations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1249249"/>
            <a:ext cx="1944000" cy="3685661"/>
          </a:xfrm>
          <a:solidFill>
            <a:schemeClr val="bg2"/>
          </a:solidFill>
        </p:spPr>
        <p:txBody>
          <a:bodyPr lIns="72000" rIns="72000" rtlCol="0">
            <a:normAutofit/>
          </a:bodyPr>
          <a:lstStyle/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Co-responsable bénévole au Secours Catholique de Sartrouville.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9722" y="193182"/>
            <a:ext cx="1944000" cy="4741727"/>
          </a:xfrm>
          <a:solidFill>
            <a:schemeClr val="bg2"/>
          </a:solidFill>
        </p:spPr>
        <p:txBody>
          <a:bodyPr lIns="72000" rIns="72000" rtlCol="0">
            <a:noAutofit/>
          </a:bodyPr>
          <a:lstStyle/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Passionnée de lecture et d’écriture. </a:t>
            </a:r>
          </a:p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Choriste (Chorus United).</a:t>
            </a:r>
          </a:p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Golfeuse (Club féminin à l’Ile fleurie).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4613" y="1249248"/>
            <a:ext cx="1944000" cy="3685661"/>
          </a:xfrm>
          <a:solidFill>
            <a:schemeClr val="bg2"/>
          </a:solidFill>
        </p:spPr>
        <p:txBody>
          <a:bodyPr lIns="72000" rIns="72000" rtlCol="0">
            <a:noAutofit/>
          </a:bodyPr>
          <a:lstStyle/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Master Administration et Echanges Internationaux.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EBE011-0AB8-49BD-0B5F-470D06B1B722}"/>
              </a:ext>
            </a:extLst>
          </p:cNvPr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" b="1621"/>
          <a:stretch>
            <a:fillRect/>
          </a:stretch>
        </p:blipFill>
        <p:spPr bwMode="auto">
          <a:xfrm>
            <a:off x="5665722" y="141308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CE5268A-9A6E-3C38-6FFB-CEC9438833D2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r="14369"/>
          <a:stretch>
            <a:fillRect/>
          </a:stretch>
        </p:blipFill>
        <p:spPr bwMode="auto">
          <a:xfrm>
            <a:off x="10458000" y="141308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704D0D-4C48-5757-E279-7D56549FD295}"/>
              </a:ext>
            </a:extLst>
          </p:cNvPr>
          <p:cNvSpPr txBox="1"/>
          <p:nvPr/>
        </p:nvSpPr>
        <p:spPr>
          <a:xfrm>
            <a:off x="5854699" y="5566847"/>
            <a:ext cx="6098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Pour en savoir plus : </a:t>
            </a:r>
            <a:r>
              <a:rPr lang="fr-FR" sz="2800" b="1" i="1" dirty="0">
                <a:latin typeface="Aldhabi" panose="01000000000000000000" pitchFamily="2" charset="-78"/>
                <a:cs typeface="Aldhabi" panose="01000000000000000000" pitchFamily="2" charset="-78"/>
              </a:rPr>
              <a:t>https://www.linkedin.com/in/linsee-damay/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00432E-29C9-77AA-F805-4D3BF2416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184" y="357016"/>
            <a:ext cx="1459692" cy="10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35BFF-A889-4B62-BCD4-168715A6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5400" dirty="0">
                <a:latin typeface="Aldhabi" panose="01000000000000000000" pitchFamily="2" charset="-78"/>
                <a:cs typeface="Aldhabi" panose="01000000000000000000" pitchFamily="2" charset="-78"/>
              </a:rPr>
              <a:t>Profession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61FA4B-43B9-4C0B-BD10-1127709C97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Ecrivaine publique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3D05DD-ED83-6EFA-58A8-207B37CDAF6D}"/>
              </a:ext>
            </a:extLst>
          </p:cNvPr>
          <p:cNvSpPr txBox="1"/>
          <p:nvPr/>
        </p:nvSpPr>
        <p:spPr>
          <a:xfrm>
            <a:off x="5790063" y="1290177"/>
            <a:ext cx="60937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Aldhabi" panose="01000000000000000000" pitchFamily="2" charset="-78"/>
                <a:cs typeface="Aldhabi" panose="01000000000000000000" pitchFamily="2" charset="-78"/>
              </a:rPr>
              <a:t>Les services que je propose : </a:t>
            </a:r>
            <a:endParaRPr lang="fr-FR" sz="2800" b="1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endParaRPr lang="fr-FR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Rédaction de courriers et documents administratifs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Aide à la rédaction de textes officiels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Transcription et mise en forme de documents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Assistance pour les démarches administratives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Rédaction, relecture et correction de textes personnels et professionnels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Aide à l'insertion sociale et professionnelle</a:t>
            </a:r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Création de contenus…</a:t>
            </a:r>
          </a:p>
        </p:txBody>
      </p:sp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dirty="0">
                <a:latin typeface="Aldhabi" panose="01000000000000000000" pitchFamily="2" charset="-78"/>
                <a:cs typeface="Aldhabi" panose="01000000000000000000" pitchFamily="2" charset="-78"/>
              </a:rPr>
              <a:t>Mes valeurs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944D70-029D-1F6C-C332-351D30CA7547}"/>
              </a:ext>
            </a:extLst>
          </p:cNvPr>
          <p:cNvSpPr txBox="1"/>
          <p:nvPr/>
        </p:nvSpPr>
        <p:spPr>
          <a:xfrm>
            <a:off x="5455597" y="797510"/>
            <a:ext cx="60937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Je prône des valeurs fondamentales telles que l'écoute, l'empathie, le respect, la discrétion, la rigueur, l'accessibilité et la solidarité.</a:t>
            </a:r>
            <a:b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Des valeurs humanistes me permettant d'accomplir mes missions de manière éthique et bénéfique pour la communauté.</a:t>
            </a:r>
            <a:b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Passionnée depuis plusieurs années par l'écriture, je compte à mon actif  la réalisation de recueils de poèmes, de pensées, d’une histoire pour enfants et d'autres écrits personnels en cours (romans, nouvelles).</a:t>
            </a:r>
            <a:b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Je propose mes services dans le domaine rédactionnel. Que ce soit dans la rédaction, la réécriture et la correction de documents écrits.</a:t>
            </a:r>
            <a:endParaRPr lang="fr-FR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A449CA-394F-778A-CADC-57E9ACB8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56" y="3179928"/>
            <a:ext cx="2550824" cy="25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294</TotalTime>
  <Words>249</Words>
  <Application>Microsoft Office PowerPoint</Application>
  <PresentationFormat>Grand écran</PresentationFormat>
  <Paragraphs>31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Aldhabi</vt:lpstr>
      <vt:lpstr>Arial</vt:lpstr>
      <vt:lpstr>Calibri</vt:lpstr>
      <vt:lpstr>Trebuchet MS</vt:lpstr>
      <vt:lpstr>Wingdings</vt:lpstr>
      <vt:lpstr>Berlin</vt:lpstr>
      <vt:lpstr>Ecrivaine publique</vt:lpstr>
      <vt:lpstr>Parcours personnel</vt:lpstr>
      <vt:lpstr>Profession</vt:lpstr>
      <vt:lpstr>Mes valeurs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 m</dc:creator>
  <cp:lastModifiedBy>s m</cp:lastModifiedBy>
  <cp:revision>1</cp:revision>
  <dcterms:created xsi:type="dcterms:W3CDTF">2025-04-04T10:05:21Z</dcterms:created>
  <dcterms:modified xsi:type="dcterms:W3CDTF">2026-01-10T21:19:10Z</dcterms:modified>
</cp:coreProperties>
</file>